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 id="2147484146" r:id="rId5"/>
    <p:sldMasterId id="2147484158" r:id="rId6"/>
  </p:sldMasterIdLst>
  <p:notesMasterIdLst>
    <p:notesMasterId r:id="rId13"/>
  </p:notesMasterIdLst>
  <p:sldIdLst>
    <p:sldId id="268" r:id="rId7"/>
    <p:sldId id="295" r:id="rId8"/>
    <p:sldId id="272" r:id="rId9"/>
    <p:sldId id="291" r:id="rId10"/>
    <p:sldId id="273" r:id="rId11"/>
    <p:sldId id="274" r:id="rId12"/>
  </p:sldIdLst>
  <p:sldSz cx="12192000" cy="6858000"/>
  <p:notesSz cx="6858000" cy="9144000"/>
  <p:embeddedFontLst>
    <p:embeddedFont>
      <p:font typeface="Lato" panose="020F0502020204030203" pitchFamily="34" charset="0"/>
      <p:regular r:id="rId14"/>
      <p:bold r:id="rId15"/>
      <p:italic r:id="rId16"/>
      <p:boldItalic r:id="rId17"/>
    </p:embeddedFont>
    <p:embeddedFont>
      <p:font typeface="Tw Cen MT" panose="020B0602020104020603" pitchFamily="34" charset="0"/>
      <p:regular r:id="rId18"/>
      <p:bold r:id="rId19"/>
      <p:italic r:id="rId20"/>
      <p:boldItalic r:id="rId21"/>
    </p:embeddedFont>
    <p:embeddedFont>
      <p:font typeface="Tw Cen MT Condensed" panose="020B0606020104020203" pitchFamily="34" charset="0"/>
      <p:regular r:id="rId22"/>
      <p:bold r:id="rId23"/>
    </p:embeddedFont>
    <p:embeddedFont>
      <p:font typeface="Wingdings 3" panose="05040102010807070707" pitchFamily="18" charset="2"/>
      <p:regular r:id="rId24"/>
    </p:embeddedFont>
  </p:embeddedFontLst>
  <p:defaultTextStyle>
    <a:defPPr rtl="0">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Tekijä"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81"/>
    <a:srgbClr val="62A39F"/>
    <a:srgbClr val="FFFFFF"/>
    <a:srgbClr val="FFF2CC"/>
    <a:srgbClr val="FFFF99"/>
    <a:srgbClr val="FEF0C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FA092-7607-4C76-A675-47FC38C85E0E}" v="1" dt="2022-05-10T06:36:40.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2456" autoAdjust="0"/>
  </p:normalViewPr>
  <p:slideViewPr>
    <p:cSldViewPr snapToGrid="0">
      <p:cViewPr varScale="1">
        <p:scale>
          <a:sx n="52" d="100"/>
          <a:sy n="52" d="100"/>
        </p:scale>
        <p:origin x="12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4.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1.fntdata"/><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6.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pPr rtl="0"/>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pPr rtl="0"/>
            <a:fld id="{956A5969-709D-48E5-96DB-5DC7BA770257}" type="datetimeFigureOut">
              <a:rPr lang="fi-FI" smtClean="0"/>
              <a:pPr rtl="0"/>
              <a:t>10.5.2022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pPr rtl="0"/>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pPr rtl="0"/>
            <a:fld id="{3A7CE231-90B4-41C6-A926-C27AC9C5BD99}" type="slidenum">
              <a:rPr lang="fi-FI" smtClean="0"/>
              <a:pPr/>
              <a:t>‹#›</a:t>
            </a:fld>
            <a:endParaRPr lang="fi-FI"/>
          </a:p>
        </p:txBody>
      </p:sp>
    </p:spTree>
    <p:extLst>
      <p:ext uri="{BB962C8B-B14F-4D97-AF65-F5344CB8AC3E}">
        <p14:creationId xmlns:p14="http://schemas.microsoft.com/office/powerpoint/2010/main" val="127239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r>
              <a:rPr lang="ro-RO" sz="1800" b="0" i="0" u="none" strike="noStrike" dirty="0">
                <a:latin typeface="Tw Cen MT" panose="020B0602020104020603" pitchFamily="34" charset="0"/>
              </a:rPr>
              <a:t>Dezvoltarea cadrului european pentru competențele privind durabilitatea este una dintre acțiunile de politică stabilite în Pactul verde european în calitate de catalizator în promovarea instruirii privind durabilitatea ecologică în Uniunea Europeană. </a:t>
            </a:r>
            <a:r>
              <a:rPr lang="ro-RO" sz="1800" b="0" i="1" u="none" strike="noStrike" dirty="0" err="1">
                <a:latin typeface="Tw Cen MT" panose="020B0602020104020603" pitchFamily="34" charset="0"/>
              </a:rPr>
              <a:t>GreenComp</a:t>
            </a:r>
            <a:r>
              <a:rPr lang="ro-RO" sz="1800" b="0" i="0" u="none" strike="noStrike" dirty="0">
                <a:latin typeface="Tw Cen MT" panose="020B0602020104020603" pitchFamily="34" charset="0"/>
              </a:rPr>
              <a:t> identifică un set de competențe de durabilitate ce trebuie introduse în programele educative pentru a ajuta elevii să dezvolte cunoștințe, aptitudini și atitudini care promovează modul de a </a:t>
            </a:r>
            <a:r>
              <a:rPr lang="ro" sz="1800" dirty="0"/>
              <a:t>gândi, planifica și acționa cu empatie, responsabilitate și grijă față de planeta noastră </a:t>
            </a:r>
            <a:r>
              <a:rPr lang="ro-RO" sz="1800" dirty="0"/>
              <a:t>și sănătatea oamenilor.</a:t>
            </a:r>
            <a:endParaRPr lang="ro" sz="1800" b="0" i="0" u="none" strike="noStrike" dirty="0">
              <a:latin typeface="Tw Cen MT" panose="020B0602020104020603" pitchFamily="34" charset="0"/>
            </a:endParaRPr>
          </a:p>
          <a:p>
            <a:pPr algn="l" rtl="0"/>
            <a:r>
              <a:rPr lang="ro-RO" sz="1800" b="0" i="0" u="none" strike="noStrike" dirty="0">
                <a:latin typeface="Tw Cen MT" panose="020B0602020104020603" pitchFamily="34" charset="0"/>
              </a:rPr>
              <a:t>Această activitate începe cu analizarea literaturii din domeniu și desfășurarea mai multor consultații cu experți și persoane interesate care lucrează în domeniul educației pentru durabilitate și instruirea continuă. Rezultatele prezentate în raport formează un cadru pentru învățarea în scopul durabilității ecologice care se poate aplica în orice context instructiv. Scopul </a:t>
            </a:r>
            <a:r>
              <a:rPr lang="ro-RO" sz="1800" b="0" i="1" u="none" strike="noStrike" dirty="0" err="1">
                <a:latin typeface="Tw Cen MT" panose="020B0602020104020603" pitchFamily="34" charset="0"/>
              </a:rPr>
              <a:t>GreenComp</a:t>
            </a:r>
            <a:r>
              <a:rPr lang="ro-RO" sz="1800" b="0" i="0" u="none" strike="noStrike" dirty="0">
                <a:latin typeface="Tw Cen MT" panose="020B0602020104020603" pitchFamily="34" charset="0"/>
              </a:rPr>
              <a:t> este de a reprezenta o referință non-prescriptivă pentru învățarea programelor care susțin durabilitatea drept competență.</a:t>
            </a:r>
          </a:p>
          <a:p>
            <a:pPr algn="l" rtl="0"/>
            <a:r>
              <a:rPr lang="ro-RO" sz="1800" b="0" i="0" u="none" strike="noStrike" dirty="0">
                <a:latin typeface="Tw Cen MT" panose="020B0602020104020603" pitchFamily="34" charset="0"/>
              </a:rPr>
              <a:t>Imaginea de aici explică modul în care zonele de competențe principale includ definițiile cunoștințelor, aptitudinilor și atitudinilor esențiale pentru această competență specifică</a:t>
            </a:r>
            <a:endParaRPr lang="ro" sz="1800" b="0" i="0" u="none" strike="noStrike" dirty="0">
              <a:latin typeface="Tw Cen MT" panose="020B0602020104020603" pitchFamily="34" charset="0"/>
            </a:endParaRPr>
          </a:p>
        </p:txBody>
      </p:sp>
      <p:sp>
        <p:nvSpPr>
          <p:cNvPr id="4" name="Slide Number Placeholder 3"/>
          <p:cNvSpPr>
            <a:spLocks noGrp="1"/>
          </p:cNvSpPr>
          <p:nvPr>
            <p:ph type="sldNum" sz="quarter" idx="5"/>
          </p:nvPr>
        </p:nvSpPr>
        <p:spPr/>
        <p:txBody>
          <a:bodyPr rtlCol="0"/>
          <a:lstStyle/>
          <a:p>
            <a:pPr rtl="0"/>
            <a:fld id="{3A7CE231-90B4-41C6-A926-C27AC9C5BD99}" type="slidenum">
              <a:rPr lang="fi-FI" smtClean="0"/>
              <a:t>1</a:t>
            </a:fld>
            <a:endParaRPr lang="fi-FI"/>
          </a:p>
        </p:txBody>
      </p:sp>
    </p:spTree>
    <p:extLst>
      <p:ext uri="{BB962C8B-B14F-4D97-AF65-F5344CB8AC3E}">
        <p14:creationId xmlns:p14="http://schemas.microsoft.com/office/powerpoint/2010/main" val="224086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r>
              <a:rPr lang="ro-RO" sz="1200" b="0" i="1" u="none" strike="noStrike" dirty="0">
                <a:latin typeface="Tw Cen MT" panose="020B0602020104020603" pitchFamily="34" charset="0"/>
              </a:rPr>
              <a:t>Aici puteți vedea cum </a:t>
            </a:r>
            <a:r>
              <a:rPr lang="ro-RO" sz="1200" b="0" i="1" u="none" strike="noStrike" dirty="0" err="1">
                <a:latin typeface="Tw Cen MT" panose="020B0602020104020603" pitchFamily="34" charset="0"/>
              </a:rPr>
              <a:t>GreenComp</a:t>
            </a:r>
            <a:r>
              <a:rPr lang="ro-RO" sz="1200" b="0" i="0" u="none" strike="noStrike" dirty="0">
                <a:latin typeface="Tw Cen MT" panose="020B0602020104020603" pitchFamily="34" charset="0"/>
              </a:rPr>
              <a:t> include patru zone de competențe interdependente: „Încorporarea valorilor privind durabilitatea”, „Acceptarea complexității în ceea ce privește durabilitatea”, „Imaginarea unor viitoruri durabile” și „Acționarea pentru durabilitate”.</a:t>
            </a:r>
          </a:p>
          <a:p>
            <a:pPr algn="l" rtl="0"/>
            <a:r>
              <a:rPr lang="ro-RO" sz="1200" b="0" i="0" u="none" strike="noStrike" dirty="0">
                <a:latin typeface="Tw Cen MT" panose="020B0602020104020603" pitchFamily="34" charset="0"/>
              </a:rPr>
              <a:t>Fiecare zonă include trei competențe care sunt interconectate și la fel de importante.</a:t>
            </a:r>
            <a:endParaRPr lang="ro" sz="1200" b="0" i="1" u="none" strike="noStrike" dirty="0">
              <a:latin typeface="Tw Cen MT" panose="020B0602020104020603" pitchFamily="34" charset="0"/>
            </a:endParaRPr>
          </a:p>
          <a:p>
            <a:pPr algn="l" rtl="0"/>
            <a:endParaRPr lang="ro-RO" sz="1200" b="0" i="0" u="none" strike="noStrike" dirty="0">
              <a:solidFill>
                <a:srgbClr val="333333"/>
              </a:solidFill>
              <a:effectLst/>
              <a:latin typeface="Arial" panose="020B0604020202020204" pitchFamily="34" charset="0"/>
            </a:endParaRPr>
          </a:p>
          <a:p>
            <a:pPr algn="l" rtl="0"/>
            <a:r>
              <a:rPr lang="ro-RO" sz="1200" b="0" i="1" u="none" strike="noStrike" dirty="0" err="1">
                <a:solidFill>
                  <a:srgbClr val="333333"/>
                </a:solidFill>
                <a:effectLst/>
                <a:latin typeface="Arial" panose="020B0604020202020204" pitchFamily="34" charset="0"/>
              </a:rPr>
              <a:t>GreenComp</a:t>
            </a:r>
            <a:r>
              <a:rPr lang="ro-RO" sz="1200" b="0" i="0" u="none" strike="noStrike" dirty="0">
                <a:solidFill>
                  <a:srgbClr val="333333"/>
                </a:solidFill>
                <a:effectLst/>
                <a:latin typeface="Arial" panose="020B0604020202020204" pitchFamily="34" charset="0"/>
              </a:rPr>
              <a:t> implică faptul că durabilitatea drept competență este alcătuită din 12 blocuri de construcție. Durabilitatea drept competență include toate cele patru zone de competențe puse laolaltă. Astfel, toate zonele de competențe sunt interconectate. De exemplu, </a:t>
            </a:r>
            <a:r>
              <a:rPr lang="ro-RO" sz="1200" b="0" i="1" u="none" strike="noStrike" dirty="0">
                <a:solidFill>
                  <a:srgbClr val="333333"/>
                </a:solidFill>
                <a:effectLst/>
                <a:latin typeface="Arial" panose="020B0604020202020204" pitchFamily="34" charset="0"/>
              </a:rPr>
              <a:t>valorizarea naturii </a:t>
            </a:r>
            <a:r>
              <a:rPr lang="ro-RO" sz="1200" b="0" i="0" u="none" strike="noStrike" dirty="0">
                <a:solidFill>
                  <a:srgbClr val="333333"/>
                </a:solidFill>
                <a:effectLst/>
                <a:latin typeface="Arial" panose="020B0604020202020204" pitchFamily="34" charset="0"/>
              </a:rPr>
              <a:t>se bazează pe înțelegerea sistemelor, cât de mult depinde starea de bine a omului de starea de bine a naturii și a ecosistemelor și cât de mult sunt interconectate economia, societatea și mediul. Gândirea critică și încadrarea problemelor sunt esențiale pentru motivarea și implicarea oamenilor să acționeze. </a:t>
            </a:r>
            <a:r>
              <a:rPr lang="ro-RO" sz="1200" b="0" i="0" u="none" strike="noStrike" dirty="0">
                <a:latin typeface="Tw Cen MT" panose="020B0602020104020603" pitchFamily="34" charset="0"/>
              </a:rPr>
              <a:t>Imaginarea unor viitoruri durabile este relevantă pentru încadrarea obiectivului și problemei. Gândirea experimentală este necesară pentru a găsi modalități de acțiune creative și de succes.</a:t>
            </a:r>
            <a:endParaRPr lang="en-US" sz="1200" b="0" i="0" u="none" strike="noStrike" dirty="0">
              <a:solidFill>
                <a:srgbClr val="333333"/>
              </a:solidFill>
              <a:effectLst/>
              <a:latin typeface="Arial" panose="020B0604020202020204" pitchFamily="34" charset="0"/>
            </a:endParaRPr>
          </a:p>
          <a:p>
            <a:pPr algn="l" rtl="0"/>
            <a:endParaRPr lang="ro-RO" sz="1200" b="0" i="0" dirty="0">
              <a:solidFill>
                <a:srgbClr val="333333"/>
              </a:solidFill>
              <a:effectLst/>
            </a:endParaRPr>
          </a:p>
          <a:p>
            <a:pPr algn="l" rtl="0"/>
            <a:r>
              <a:rPr lang="ro-RO" sz="1200" b="0" i="0" dirty="0">
                <a:solidFill>
                  <a:srgbClr val="333333"/>
                </a:solidFill>
                <a:effectLst/>
              </a:rPr>
              <a:t>Pentru </a:t>
            </a:r>
            <a:r>
              <a:rPr lang="ro-RO" sz="1200" b="0" i="1" dirty="0">
                <a:solidFill>
                  <a:srgbClr val="333333"/>
                </a:solidFill>
                <a:effectLst/>
              </a:rPr>
              <a:t>elevii mai mici</a:t>
            </a:r>
          </a:p>
          <a:p>
            <a:pPr rtl="0"/>
            <a:r>
              <a:rPr lang="ro-RO" dirty="0"/>
              <a:t>Cadrul european pentru competențe de durabilitate ar putea fi demonstrat și exemplificat prin imaginea școlii de vis</a:t>
            </a:r>
          </a:p>
          <a:p>
            <a:pPr rtl="0"/>
            <a:r>
              <a:rPr lang="ro-RO" dirty="0"/>
              <a:t>Dacă promovarea competențelor de durabilitate ale </a:t>
            </a:r>
            <a:r>
              <a:rPr lang="ro-RO" dirty="0" err="1"/>
              <a:t>GreenComp</a:t>
            </a:r>
            <a:r>
              <a:rPr lang="ro-RO" dirty="0"/>
              <a:t> au inclus obiectivele unei școli de vis:</a:t>
            </a:r>
          </a:p>
          <a:p>
            <a:pPr rtl="0"/>
            <a:r>
              <a:rPr lang="ro-RO" dirty="0"/>
              <a:t>În școala de vis, elevii sunt implicați în mod activ sau participă la promovarea durabilității și colaborează pentru a crea viziuni ale unui viitor sustenabil. Aceștia valorizează natura și sunt conștienți că starea de bine a omului este legată de starea de bine a naturii și a ecosistemelor. Elevii și profesorii identifică împreună în mod critic practicile </a:t>
            </a:r>
            <a:r>
              <a:rPr lang="ro-RO" dirty="0" err="1"/>
              <a:t>nesustenabile</a:t>
            </a:r>
            <a:r>
              <a:rPr lang="ro-RO" dirty="0"/>
              <a:t> din comunitatea lor, își imaginează un viitor sustenabil alternativ și sunt stimulați să acționeze pentru durabilitate.</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i="1" dirty="0"/>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a:t>Fond – cum se ilustrează </a:t>
            </a:r>
            <a:r>
              <a:rPr lang="ro-RO" dirty="0" err="1"/>
              <a:t>GreenComp</a:t>
            </a:r>
            <a:endParaRPr lang="ro-RO" dirty="0"/>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a:t>Imaginea de pe acest diapozitiv este un mod de a explica și ilustra competențele de durabilitate. În documentul </a:t>
            </a:r>
            <a:r>
              <a:rPr lang="ro-RO" dirty="0" err="1"/>
              <a:t>GreenComp</a:t>
            </a:r>
            <a:r>
              <a:rPr lang="ro-RO" dirty="0"/>
              <a:t> oficial puteți vedea imaginea cu o metaforă a polenizării de către albine. De asemenea, puteți găsi „cazuri de utilizare” la finalul documentului oficial, după referințele la </a:t>
            </a:r>
            <a:r>
              <a:rPr lang="ro-RO" dirty="0" err="1"/>
              <a:t>GreenComp</a:t>
            </a:r>
            <a:r>
              <a:rPr lang="ro-RO" dirty="0"/>
              <a:t>, două povestiri care concretizează competențele de durabilitate. Primul „caz de utilizare” este despre un profesor dedicat instruirii pentru durabilitate și descrie ce tipuri de competențe are nevoie atunci când are în vedere acțiunea colectivă de ecologizare a unui râu cu elevii, localnicii și politicienii. Cea de-a doua povestire este despre un licean și inițiativele acestuia din cadrul școlii și comunității.</a:t>
            </a:r>
            <a:endParaRPr lang="en-US" sz="1200" b="0" i="0" u="none" strike="noStrike" baseline="0" dirty="0">
              <a:latin typeface="Tw Cen MT" panose="020B0602020104020603" pitchFamily="34" charset="0"/>
            </a:endParaRPr>
          </a:p>
          <a:p>
            <a:pPr algn="l" rtl="0"/>
            <a:endParaRPr lang="fi-FI" dirty="0"/>
          </a:p>
          <a:p>
            <a:pPr rtl="0"/>
            <a:endParaRPr lang="fi-FI" dirty="0"/>
          </a:p>
        </p:txBody>
      </p:sp>
      <p:sp>
        <p:nvSpPr>
          <p:cNvPr id="4" name="Slide Number Placeholder 3"/>
          <p:cNvSpPr>
            <a:spLocks noGrp="1"/>
          </p:cNvSpPr>
          <p:nvPr>
            <p:ph type="sldNum" sz="quarter" idx="5"/>
          </p:nvPr>
        </p:nvSpPr>
        <p:spPr/>
        <p:txBody>
          <a:bodyPr rtlCol="0"/>
          <a:lstStyle/>
          <a:p>
            <a:pPr rtl="0"/>
            <a:fld id="{3A7CE231-90B4-41C6-A926-C27AC9C5BD99}" type="slidenum">
              <a:rPr lang="fi-FI" smtClean="0"/>
              <a:t>2</a:t>
            </a:fld>
            <a:endParaRPr lang="fi-FI"/>
          </a:p>
        </p:txBody>
      </p:sp>
    </p:spTree>
    <p:extLst>
      <p:ext uri="{BB962C8B-B14F-4D97-AF65-F5344CB8AC3E}">
        <p14:creationId xmlns:p14="http://schemas.microsoft.com/office/powerpoint/2010/main" val="110044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0" i="0" u="none" strike="noStrike" dirty="0">
                <a:solidFill>
                  <a:srgbClr val="000000"/>
                </a:solidFill>
                <a:effectLst/>
                <a:latin typeface="Tw Cen MT" panose="020B0602020104020603" pitchFamily="34" charset="0"/>
                <a:cs typeface="Arial"/>
              </a:rPr>
              <a:t>Zona de competențe „</a:t>
            </a:r>
            <a:r>
              <a:rPr lang="ro-RO" sz="1800" b="0" i="1" u="none" strike="noStrike" dirty="0">
                <a:solidFill>
                  <a:srgbClr val="000000"/>
                </a:solidFill>
                <a:effectLst/>
                <a:latin typeface="Tw Cen MT" panose="020B0602020104020603" pitchFamily="34" charset="0"/>
                <a:cs typeface="Arial"/>
              </a:rPr>
              <a:t>Încorporarea valorilor privind durabilitatea</a:t>
            </a:r>
            <a:r>
              <a:rPr lang="ro-RO" sz="1800" b="0" i="0" u="none" strike="noStrike" dirty="0">
                <a:solidFill>
                  <a:srgbClr val="000000"/>
                </a:solidFill>
                <a:effectLst/>
                <a:latin typeface="Tw Cen MT" panose="020B0602020104020603" pitchFamily="34" charset="0"/>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o" sz="1800" b="0" i="1" u="none" strike="noStrike" dirty="0">
                <a:solidFill>
                  <a:srgbClr val="000000"/>
                </a:solidFill>
                <a:effectLst/>
                <a:latin typeface="Tw Cen MT" panose="020B0602020104020603" pitchFamily="34" charset="0"/>
                <a:cs typeface="Arial"/>
              </a:rPr>
              <a:t>&gt; </a:t>
            </a:r>
            <a:r>
              <a:rPr lang="ro-RO" sz="1800" b="0" i="1" u="none" strike="noStrike" dirty="0">
                <a:solidFill>
                  <a:srgbClr val="000000"/>
                </a:solidFill>
                <a:effectLst/>
                <a:latin typeface="Tw Cen MT" panose="020B0602020104020603" pitchFamily="34" charset="0"/>
                <a:cs typeface="Arial"/>
              </a:rPr>
              <a:t>Valorizarea durabilității</a:t>
            </a:r>
            <a:r>
              <a:rPr lang="ro-RO" sz="1800" b="0" i="0" u="none" strike="noStrike" dirty="0">
                <a:solidFill>
                  <a:srgbClr val="000000"/>
                </a:solidFill>
                <a:effectLst/>
                <a:latin typeface="Tw Cen MT" panose="020B0602020104020603" pitchFamily="34" charset="0"/>
                <a:cs typeface="Arial"/>
              </a:rPr>
              <a:t> ne încurajează să reflectăm la și să ne modificăm valorile personale și viziunea asupra lumii în ceea ce privește lipsa durabilității: </a:t>
            </a:r>
            <a:r>
              <a:rPr lang="ro-RO" sz="1800" b="0" i="1" u="none" strike="noStrike" dirty="0">
                <a:solidFill>
                  <a:srgbClr val="000000"/>
                </a:solidFill>
                <a:effectLst/>
                <a:latin typeface="Tw Cen MT" panose="020B0602020104020603" pitchFamily="34" charset="0"/>
                <a:cs typeface="Arial"/>
              </a:rPr>
              <a:t>dacă modul</a:t>
            </a:r>
            <a:r>
              <a:rPr lang="ro-RO" sz="1800" b="0" i="0" u="none" strike="noStrike" dirty="0">
                <a:solidFill>
                  <a:srgbClr val="000000"/>
                </a:solidFill>
                <a:effectLst/>
                <a:latin typeface="Tw Cen MT" panose="020B0602020104020603" pitchFamily="34" charset="0"/>
                <a:cs typeface="Arial"/>
              </a:rPr>
              <a:t> nostru de a gândi, planurile și acțiunile noastre </a:t>
            </a:r>
            <a:r>
              <a:rPr lang="ro-RO" sz="1800" b="0" i="1" u="none" strike="noStrike" dirty="0">
                <a:solidFill>
                  <a:srgbClr val="000000"/>
                </a:solidFill>
                <a:effectLst/>
                <a:latin typeface="Tw Cen MT" panose="020B0602020104020603" pitchFamily="34" charset="0"/>
                <a:cs typeface="Arial"/>
              </a:rPr>
              <a:t>pot afecta negativ și sunt armonizate cu valorile de durabilitate și astfel contribuie la durabilitate</a:t>
            </a:r>
            <a:r>
              <a:rPr lang="ro-RO" sz="1800" b="0" i="0" u="none" strike="noStrike" dirty="0">
                <a:solidFill>
                  <a:srgbClr val="000000"/>
                </a:solidFill>
                <a:effectLst/>
                <a:latin typeface="Tw Cen MT" panose="020B0602020104020603" pitchFamily="34" charset="0"/>
                <a:cs typeface="Arial"/>
              </a:rPr>
              <a:t>. Valorizarea durabilității implică și </a:t>
            </a:r>
            <a:r>
              <a:rPr lang="ro-RO" sz="1800" b="0" i="1" u="none" strike="noStrike" dirty="0">
                <a:solidFill>
                  <a:srgbClr val="000000"/>
                </a:solidFill>
                <a:effectLst/>
                <a:latin typeface="Tw Cen MT" panose="020B0602020104020603" pitchFamily="34" charset="0"/>
                <a:cs typeface="Arial"/>
              </a:rPr>
              <a:t>identificarea modului în care valorile variază în funcție de persoană și timp</a:t>
            </a:r>
            <a:r>
              <a:rPr lang="ro-RO" sz="1800" b="0" i="0" u="none" strike="noStrike" dirty="0">
                <a:solidFill>
                  <a:srgbClr val="000000"/>
                </a:solidFill>
                <a:effectLst/>
                <a:latin typeface="Tw Cen MT" panose="020B0602020104020603" pitchFamily="34" charset="0"/>
                <a:cs typeface="Arial"/>
              </a:rPr>
              <a:t>. Astfel scopul său principal nu este de a învăța valori științifice, ci de a determina elevii să realizeze că valorile sunt structuri și oamenii pot alege ce valori pot deveni prioritare în viețile lor</a:t>
            </a:r>
            <a:r>
              <a:rPr lang="ro" sz="1800" b="0" i="0" u="sng" baseline="30000" dirty="0">
                <a:solidFill>
                  <a:srgbClr val="275B9B"/>
                </a:solidFill>
                <a:effectLst/>
                <a:latin typeface="Arial" panose="020B0604020202020204" pitchFamily="34" charset="0"/>
              </a:rPr>
              <a:t>3</a:t>
            </a:r>
            <a:endParaRPr lang="ro" sz="1800" b="0" i="1" u="none" strike="noStrike" dirty="0">
              <a:solidFill>
                <a:srgbClr val="000000"/>
              </a:solidFill>
              <a:effectLst/>
              <a:latin typeface="Tw Cen MT" panose="020B0602020104020603" pitchFamily="34" charset="0"/>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o-RO" sz="1800" b="0" i="1" u="none" strike="noStrike" dirty="0">
                <a:solidFill>
                  <a:srgbClr val="000000"/>
                </a:solidFill>
                <a:effectLst/>
                <a:latin typeface="Tw Cen MT" panose="020B0602020104020603" pitchFamily="34" charset="0"/>
                <a:cs typeface="Arial"/>
              </a:rPr>
              <a:t>Sprijinirea corectitudinii</a:t>
            </a:r>
            <a:r>
              <a:rPr lang="ro-RO" sz="1800" b="0" i="0" u="none" strike="noStrike" dirty="0">
                <a:solidFill>
                  <a:srgbClr val="000000"/>
                </a:solidFill>
                <a:effectLst/>
                <a:latin typeface="Tw Cen MT" panose="020B0602020104020603" pitchFamily="34" charset="0"/>
                <a:cs typeface="Arial"/>
              </a:rPr>
              <a:t> se referă la promovarea echității și dreptății pentru </a:t>
            </a:r>
            <a:r>
              <a:rPr lang="ro" sz="1800" b="0" i="0" dirty="0">
                <a:solidFill>
                  <a:srgbClr val="333333"/>
                </a:solidFill>
                <a:effectLst/>
              </a:rPr>
              <a:t>generațiile actuale și viitoare și învățarea de la generațiile anterioare privind durabilitatea.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o" sz="1800" b="0" i="1" dirty="0">
                <a:solidFill>
                  <a:schemeClr val="accent1"/>
                </a:solidFill>
              </a:rPr>
              <a:t>Promovarea naturii</a:t>
            </a:r>
            <a:r>
              <a:rPr lang="ro" sz="1800" b="0" i="0" dirty="0">
                <a:solidFill>
                  <a:schemeClr val="accent1"/>
                </a:solidFill>
              </a:rPr>
              <a:t> </a:t>
            </a:r>
            <a:r>
              <a:rPr lang="ro-RO" sz="1800" b="0" i="0" dirty="0">
                <a:solidFill>
                  <a:schemeClr val="accent1"/>
                </a:solidFill>
              </a:rPr>
              <a:t>înseamnă modul în care </a:t>
            </a:r>
            <a:r>
              <a:rPr lang="ro" sz="1800" b="0" i="0" dirty="0">
                <a:solidFill>
                  <a:srgbClr val="333333"/>
                </a:solidFill>
                <a:effectLst/>
              </a:rPr>
              <a:t>oamenii </a:t>
            </a:r>
            <a:r>
              <a:rPr lang="ro" sz="1800" b="0" i="1" dirty="0">
                <a:solidFill>
                  <a:srgbClr val="333333"/>
                </a:solidFill>
                <a:effectLst/>
              </a:rPr>
              <a:t>fac parte din natură </a:t>
            </a:r>
            <a:r>
              <a:rPr lang="ro" sz="1800" b="0" i="0" dirty="0">
                <a:solidFill>
                  <a:srgbClr val="333333"/>
                </a:solidFill>
                <a:effectLst/>
              </a:rPr>
              <a:t>și respectă nevoile și </a:t>
            </a:r>
            <a:r>
              <a:rPr lang="ro" sz="1800" b="0" i="1" dirty="0">
                <a:solidFill>
                  <a:srgbClr val="333333"/>
                </a:solidFill>
                <a:effectLst/>
              </a:rPr>
              <a:t>drepturile altor specii </a:t>
            </a:r>
            <a:r>
              <a:rPr lang="ro" sz="1800" b="0" i="0" dirty="0">
                <a:solidFill>
                  <a:srgbClr val="333333"/>
                </a:solidFill>
                <a:effectLst/>
              </a:rPr>
              <a:t>și ale </a:t>
            </a:r>
            <a:r>
              <a:rPr lang="ro" sz="1800" b="0" i="1" dirty="0">
                <a:solidFill>
                  <a:srgbClr val="333333"/>
                </a:solidFill>
                <a:effectLst/>
              </a:rPr>
              <a:t>naturii în sine</a:t>
            </a:r>
            <a:r>
              <a:rPr lang="ro" sz="1800" b="0" i="0" dirty="0">
                <a:solidFill>
                  <a:srgbClr val="333333"/>
                </a:solidFill>
                <a:effectLst/>
              </a:rPr>
              <a:t>, pentru a restabili și regenera ecosistemele sănătoase și rezistente. </a:t>
            </a:r>
            <a:r>
              <a:rPr lang="ro-RO" sz="1800" b="0" i="0" dirty="0">
                <a:solidFill>
                  <a:srgbClr val="333333"/>
                </a:solidFill>
                <a:effectLst/>
              </a:rPr>
              <a:t>Promovarea naturii se referă la dezvoltarea </a:t>
            </a:r>
            <a:r>
              <a:rPr lang="ro-RO" sz="1800" b="0" i="1" dirty="0">
                <a:solidFill>
                  <a:srgbClr val="333333"/>
                </a:solidFill>
                <a:effectLst/>
              </a:rPr>
              <a:t>empatiei</a:t>
            </a:r>
            <a:r>
              <a:rPr lang="ro-RO" sz="1800" b="0" i="0" dirty="0">
                <a:solidFill>
                  <a:srgbClr val="333333"/>
                </a:solidFill>
                <a:effectLst/>
              </a:rPr>
              <a:t> privind planeta și ocrotirea altor specii. Pentru aceasta sunt necesare cunoștințe referitoare la principalele părți ale mediului natural (geosferă, biosferă, hidrosferă, criosferă și atmosferă)</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o-RO" sz="1800" b="0" i="0" dirty="0">
                <a:solidFill>
                  <a:srgbClr val="333333"/>
                </a:solidFill>
                <a:effectLst/>
              </a:rPr>
              <a:t>Promovarea naturii oferă un sentiment de conexiune care ajută la contracararea stresului psihic și a emoțiilor negative la copii și persoane tinere, resimțite la nivel global din cauza modificărilor climatice, și astfel poate ajuta la îmbunătățirea stării psihice și a sănătății mintale.</a:t>
            </a:r>
            <a:endParaRPr lang="ro-RO" sz="1800" b="0" i="0" dirty="0">
              <a:solidFill>
                <a:schemeClr val="accent1"/>
              </a:solidFill>
            </a:endParaRPr>
          </a:p>
          <a:p>
            <a:pPr marL="0" indent="0" rtl="0">
              <a:buFont typeface="Wingdings" panose="05000000000000000000" pitchFamily="2" charset="2"/>
              <a:buNone/>
            </a:pPr>
            <a:endParaRPr lang="en-US" sz="1800" dirty="0">
              <a:solidFill>
                <a:srgbClr val="000000"/>
              </a:solidFill>
              <a:cs typeface="Calibri"/>
            </a:endParaRPr>
          </a:p>
          <a:p>
            <a:pPr marL="0" indent="0" rtl="0">
              <a:buFont typeface="Wingdings" panose="05000000000000000000" pitchFamily="2" charset="2"/>
              <a:buNone/>
            </a:pPr>
            <a:endParaRPr lang="en-US" sz="1800" dirty="0">
              <a:solidFill>
                <a:srgbClr val="000000"/>
              </a:solidFill>
              <a:cs typeface="Calibri"/>
            </a:endParaRPr>
          </a:p>
          <a:p>
            <a:pPr marL="0" indent="0" rtl="0">
              <a:buFont typeface="Wingdings" panose="05000000000000000000" pitchFamily="2" charset="2"/>
              <a:buNone/>
            </a:pPr>
            <a:endParaRPr lang="en-US" sz="1800" i="1" dirty="0">
              <a:solidFill>
                <a:srgbClr val="000000"/>
              </a:solidFill>
              <a:latin typeface="Tw Cen MT" panose="020B0602020104020603" pitchFamily="34" charset="0"/>
              <a:cs typeface="Calibri"/>
            </a:endParaRPr>
          </a:p>
          <a:p>
            <a:pPr marL="0" indent="0" rtl="0">
              <a:buFont typeface="Wingdings" panose="05000000000000000000" pitchFamily="2" charset="2"/>
              <a:buNone/>
            </a:pPr>
            <a:endParaRPr lang="en-US" sz="1800" i="1" dirty="0">
              <a:solidFill>
                <a:srgbClr val="000000"/>
              </a:solidFill>
              <a:latin typeface="Tw Cen MT" panose="020B0602020104020603" pitchFamily="34" charset="0"/>
              <a:cs typeface="Calibri"/>
            </a:endParaRPr>
          </a:p>
        </p:txBody>
      </p:sp>
      <p:sp>
        <p:nvSpPr>
          <p:cNvPr id="4" name="Slide Number Placeholder 3"/>
          <p:cNvSpPr>
            <a:spLocks noGrp="1"/>
          </p:cNvSpPr>
          <p:nvPr>
            <p:ph type="sldNum" sz="quarter" idx="5"/>
          </p:nvPr>
        </p:nvSpPr>
        <p:spPr/>
        <p:txBody>
          <a:bodyPr rtlCol="0"/>
          <a:lstStyle/>
          <a:p>
            <a:pPr rtl="0"/>
            <a:fld id="{3A7CE231-90B4-41C6-A926-C27AC9C5BD99}" type="slidenum">
              <a:rPr lang="fi-FI" smtClean="0"/>
              <a:t>3</a:t>
            </a:fld>
            <a:endParaRPr lang="fi-FI"/>
          </a:p>
        </p:txBody>
      </p:sp>
    </p:spTree>
    <p:extLst>
      <p:ext uri="{BB962C8B-B14F-4D97-AF65-F5344CB8AC3E}">
        <p14:creationId xmlns:p14="http://schemas.microsoft.com/office/powerpoint/2010/main" val="113501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24676" marR="15392" indent="1537" rtl="0">
              <a:spcBef>
                <a:spcPts val="2186"/>
              </a:spcBef>
              <a:spcAft>
                <a:spcPts val="0"/>
              </a:spcAft>
            </a:pPr>
            <a:r>
              <a:rPr lang="ro" sz="1800" b="0" i="1" u="none" strike="noStrike" dirty="0">
                <a:solidFill>
                  <a:srgbClr val="000000"/>
                </a:solidFill>
                <a:effectLst/>
                <a:latin typeface="Tw Cen MT" panose="020B0602020104020603" pitchFamily="34" charset="0"/>
              </a:rPr>
              <a:t>„</a:t>
            </a:r>
            <a:r>
              <a:rPr lang="ro-RO" sz="1800" b="0" i="1" u="none" strike="noStrike" dirty="0">
                <a:solidFill>
                  <a:srgbClr val="000000"/>
                </a:solidFill>
                <a:effectLst/>
                <a:latin typeface="Tw Cen MT" panose="020B0602020104020603" pitchFamily="34" charset="0"/>
              </a:rPr>
              <a:t>Acceptarea complexității în ceea ce privește durabilitatea”</a:t>
            </a:r>
            <a:r>
              <a:rPr lang="ro-RO" sz="1800" b="0" i="0" u="none" strike="noStrike" dirty="0">
                <a:solidFill>
                  <a:srgbClr val="000000"/>
                </a:solidFill>
                <a:effectLst/>
                <a:latin typeface="Tw Cen MT" panose="020B0602020104020603" pitchFamily="34" charset="0"/>
              </a:rPr>
              <a:t> se referă la:</a:t>
            </a:r>
          </a:p>
          <a:p>
            <a:pPr marL="124676" marR="15392" indent="1537" rtl="0">
              <a:spcBef>
                <a:spcPts val="2186"/>
              </a:spcBef>
              <a:spcAft>
                <a:spcPts val="0"/>
              </a:spcAft>
            </a:pPr>
            <a:r>
              <a:rPr lang="ro-RO" sz="1800" b="0" i="0" u="none" strike="noStrike" dirty="0">
                <a:solidFill>
                  <a:srgbClr val="000000"/>
                </a:solidFill>
                <a:effectLst/>
                <a:latin typeface="Tw Cen MT" panose="020B0602020104020603" pitchFamily="34" charset="0"/>
              </a:rPr>
              <a:t>- Stimularea în rândul elevilor a gândirii sistemice și critice și a abilităților de încadrare a problemelor. Încurajează oamenii să se gândească cum ar putea evalua mai bine informațiile și cum ar putea aborda lipsa de durabilitate;</a:t>
            </a:r>
            <a:endParaRPr lang="ro" sz="1800" b="0" i="1" u="none" strike="noStrike" dirty="0">
              <a:solidFill>
                <a:srgbClr val="000000"/>
              </a:solidFill>
              <a:effectLst/>
              <a:latin typeface="Tw Cen MT" panose="020B0602020104020603" pitchFamily="34" charset="0"/>
            </a:endParaRPr>
          </a:p>
          <a:p>
            <a:pPr marL="413093" marR="259169" indent="-285750" rtl="0">
              <a:spcBef>
                <a:spcPts val="50"/>
              </a:spcBef>
              <a:spcAft>
                <a:spcPts val="0"/>
              </a:spcAft>
              <a:buFont typeface="Wingdings" panose="05000000000000000000" pitchFamily="2" charset="2"/>
              <a:buChar char="Ø"/>
            </a:pPr>
            <a:r>
              <a:rPr lang="ro-RO" sz="1800" b="0" i="1" u="none" strike="noStrike" dirty="0">
                <a:solidFill>
                  <a:srgbClr val="000000"/>
                </a:solidFill>
                <a:effectLst/>
                <a:latin typeface="Tw Cen MT" panose="020B0602020104020603" pitchFamily="34" charset="0"/>
              </a:rPr>
              <a:t>Gândirea sistemică</a:t>
            </a:r>
            <a:r>
              <a:rPr lang="ro-RO" sz="1800" b="0" i="0" u="none" strike="noStrike" dirty="0">
                <a:solidFill>
                  <a:srgbClr val="000000"/>
                </a:solidFill>
                <a:effectLst/>
                <a:latin typeface="Tw Cen MT" panose="020B0602020104020603" pitchFamily="34" charset="0"/>
              </a:rPr>
              <a:t> înseamnă scanarea sistemelor prin identificarea interconexiunilor și a feedbackului; de exemplu, cum sunt interconectate economia, societatea și mediul.</a:t>
            </a:r>
            <a:endParaRPr lang="ro" sz="1800" b="0" i="1" u="none" strike="noStrike" dirty="0">
              <a:solidFill>
                <a:srgbClr val="000000"/>
              </a:solidFill>
              <a:effectLst/>
              <a:latin typeface="Tw Cen MT" panose="020B0602020104020603" pitchFamily="34" charset="0"/>
            </a:endParaRPr>
          </a:p>
          <a:p>
            <a:pPr marL="413093" marR="259169" indent="-285750" rtl="0">
              <a:spcBef>
                <a:spcPts val="50"/>
              </a:spcBef>
              <a:spcAft>
                <a:spcPts val="0"/>
              </a:spcAft>
              <a:buFont typeface="Wingdings" panose="05000000000000000000" pitchFamily="2" charset="2"/>
              <a:buChar char="Ø"/>
            </a:pPr>
            <a:r>
              <a:rPr lang="ro-RO" sz="1800" b="0" i="1" u="none" strike="noStrike" dirty="0">
                <a:solidFill>
                  <a:srgbClr val="000000"/>
                </a:solidFill>
                <a:effectLst/>
                <a:latin typeface="Tw Cen MT" panose="020B0602020104020603" pitchFamily="34" charset="0"/>
              </a:rPr>
              <a:t>Gândirea critică</a:t>
            </a:r>
            <a:r>
              <a:rPr lang="ro-RO" sz="1800" b="0" i="0" u="none" strike="noStrike" dirty="0">
                <a:solidFill>
                  <a:srgbClr val="000000"/>
                </a:solidFill>
                <a:effectLst/>
                <a:latin typeface="Tw Cen MT" panose="020B0602020104020603" pitchFamily="34" charset="0"/>
              </a:rPr>
              <a:t> se referă la evaluarea informațiilor și argumentelor, identificarea presupunerilor, înfruntarea situației actuale și reflectarea la modul </a:t>
            </a:r>
            <a:r>
              <a:rPr lang="ro" sz="1800" b="0" i="0" dirty="0">
                <a:solidFill>
                  <a:srgbClr val="333333"/>
                </a:solidFill>
                <a:effectLst/>
              </a:rPr>
              <a:t>în care fondul personal, social și cultural influențează gândirea și concluziile</a:t>
            </a:r>
            <a:r>
              <a:rPr lang="ro" sz="1800" b="0" i="0" u="none" strike="noStrike" dirty="0">
                <a:solidFill>
                  <a:srgbClr val="000000"/>
                </a:solidFill>
                <a:effectLst/>
                <a:latin typeface="Tw Cen MT" panose="020B0602020104020603" pitchFamily="34" charset="0"/>
              </a:rPr>
              <a:t>. </a:t>
            </a:r>
          </a:p>
          <a:p>
            <a:pPr marL="413093" marR="259169" indent="-285750" rtl="0">
              <a:spcBef>
                <a:spcPts val="50"/>
              </a:spcBef>
              <a:spcAft>
                <a:spcPts val="0"/>
              </a:spcAft>
              <a:buFont typeface="Wingdings" panose="05000000000000000000" pitchFamily="2" charset="2"/>
              <a:buChar char="Ø"/>
            </a:pPr>
            <a:r>
              <a:rPr lang="ro-RO" sz="1800" b="0" i="1" u="none" strike="noStrike" dirty="0">
                <a:solidFill>
                  <a:srgbClr val="000000"/>
                </a:solidFill>
                <a:effectLst/>
                <a:latin typeface="Tw Cen MT" panose="020B0602020104020603" pitchFamily="34" charset="0"/>
              </a:rPr>
              <a:t>Încadrarea problemelor</a:t>
            </a:r>
            <a:r>
              <a:rPr lang="ro-RO" sz="1800" b="0" i="0" u="none" strike="noStrike" dirty="0">
                <a:solidFill>
                  <a:srgbClr val="000000"/>
                </a:solidFill>
                <a:effectLst/>
                <a:latin typeface="Tw Cen MT" panose="020B0602020104020603" pitchFamily="34" charset="0"/>
              </a:rPr>
              <a:t> drept </a:t>
            </a:r>
            <a:r>
              <a:rPr lang="ro-RO" sz="1800" b="0" i="1" u="none" strike="noStrike" dirty="0">
                <a:solidFill>
                  <a:srgbClr val="000000"/>
                </a:solidFill>
                <a:effectLst/>
                <a:latin typeface="Tw Cen MT" panose="020B0602020104020603" pitchFamily="34" charset="0"/>
              </a:rPr>
              <a:t>probleme</a:t>
            </a:r>
            <a:r>
              <a:rPr lang="ro-RO" sz="1800" b="0" i="0" u="none" strike="noStrike" dirty="0">
                <a:solidFill>
                  <a:srgbClr val="000000"/>
                </a:solidFill>
                <a:effectLst/>
                <a:latin typeface="Tw Cen MT" panose="020B0602020104020603" pitchFamily="34" charset="0"/>
              </a:rPr>
              <a:t> de durabilitate ne ajută să aflăm mai multe despre scala unei situații, în timp ce se identifică toate elementele implicate.</a:t>
            </a:r>
            <a:endParaRPr lang="en-US" sz="2800" b="0" i="0" u="none" strike="noStrike" dirty="0">
              <a:solidFill>
                <a:schemeClr val="tx1"/>
              </a:solidFill>
              <a:effectLst/>
              <a:latin typeface="Tw Cen MT" panose="020B0602020104020603" pitchFamily="34" charset="0"/>
            </a:endParaRPr>
          </a:p>
          <a:p>
            <a:pPr rtl="0"/>
            <a:endParaRPr lang="en-US" sz="2800" dirty="0"/>
          </a:p>
          <a:p>
            <a:pPr rtl="0"/>
            <a:r>
              <a:rPr lang="ro-RO" sz="2800" dirty="0"/>
              <a:t>SUPLIMENTAR</a:t>
            </a:r>
            <a:r>
              <a:rPr lang="ro" sz="2800" dirty="0"/>
              <a:t> </a:t>
            </a:r>
            <a:r>
              <a:rPr lang="ro-RO" sz="2800" dirty="0"/>
              <a:t>cum se explică gândirea sistemică</a:t>
            </a:r>
            <a:endParaRPr lang="ro" sz="2800" dirty="0"/>
          </a:p>
          <a:p>
            <a:pPr marL="7112" marR="127368" indent="3912" rtl="0">
              <a:spcBef>
                <a:spcPts val="900"/>
              </a:spcBef>
              <a:spcAft>
                <a:spcPts val="0"/>
              </a:spcAft>
            </a:pPr>
            <a:r>
              <a:rPr lang="ro-RO" sz="1800" b="0" i="1" u="none" strike="noStrike" dirty="0">
                <a:solidFill>
                  <a:srgbClr val="000000"/>
                </a:solidFill>
                <a:effectLst/>
                <a:latin typeface="Tw Cen MT" panose="020B0602020104020603" pitchFamily="34" charset="0"/>
              </a:rPr>
              <a:t>Gândirea sistemică</a:t>
            </a:r>
            <a:r>
              <a:rPr lang="ro-RO" sz="1800" b="0" i="0" u="none" strike="noStrike" dirty="0">
                <a:solidFill>
                  <a:srgbClr val="000000"/>
                </a:solidFill>
                <a:effectLst/>
                <a:latin typeface="Tw Cen MT" panose="020B0602020104020603" pitchFamily="34" charset="0"/>
              </a:rPr>
              <a:t> poate fi înțeleasă drept un instrument de evaluare a opțiunilor, de luare a deciziilor și de acționare</a:t>
            </a:r>
            <a:r>
              <a:rPr lang="ro" sz="1800" b="0" i="0" u="sng" baseline="30000" dirty="0">
                <a:solidFill>
                  <a:srgbClr val="275B9B"/>
                </a:solidFill>
                <a:effectLst/>
                <a:latin typeface="Tw Cen MT" panose="020B0602020104020603" pitchFamily="34" charset="0"/>
              </a:rPr>
              <a:t>43</a:t>
            </a:r>
            <a:r>
              <a:rPr lang="ro" sz="1800" b="0" i="0" u="none" strike="noStrike" dirty="0">
                <a:solidFill>
                  <a:srgbClr val="000000"/>
                </a:solidFill>
                <a:effectLst/>
                <a:latin typeface="Tw Cen MT" panose="020B0602020104020603" pitchFamily="34" charset="0"/>
              </a:rPr>
              <a:t>. </a:t>
            </a:r>
            <a:r>
              <a:rPr lang="ro-RO" sz="1800" b="0" i="0" u="none" strike="noStrike" dirty="0">
                <a:solidFill>
                  <a:srgbClr val="000000"/>
                </a:solidFill>
                <a:effectLst/>
                <a:latin typeface="Tw Cen MT" panose="020B0602020104020603" pitchFamily="34" charset="0"/>
              </a:rPr>
              <a:t>Are la bază presupunerea că părțile unui sistem acționează diferit atunci când sunt scoase din sistem. De fapt, contrar acestui lucru, gândirea fragmentară, mai exact analizarea izolată a unor elemente, în locul unui sistem interconectat complet, crește orientarea pe termen scurt și ar putea duce la o simplificare excesivă a problemelor de durabilitate care este posibil să nu corespundă realității. Prevederea elevilor cu </a:t>
            </a:r>
            <a:r>
              <a:rPr lang="ro-RO" sz="1800" b="0" i="1" u="none" strike="noStrike" dirty="0">
                <a:solidFill>
                  <a:srgbClr val="000000"/>
                </a:solidFill>
                <a:effectLst/>
                <a:latin typeface="Tw Cen MT" panose="020B0602020104020603" pitchFamily="34" charset="0"/>
              </a:rPr>
              <a:t>gândirea sistemică</a:t>
            </a:r>
            <a:r>
              <a:rPr lang="ro-RO" sz="1800" b="0" i="0" u="none" strike="noStrike" dirty="0">
                <a:solidFill>
                  <a:srgbClr val="000000"/>
                </a:solidFill>
                <a:effectLst/>
                <a:latin typeface="Tw Cen MT" panose="020B0602020104020603" pitchFamily="34" charset="0"/>
              </a:rPr>
              <a:t> este necesară pentru a înțelege problemele de durabilitate complexe și evoluția acestora.</a:t>
            </a:r>
            <a:endParaRPr lang="en-US" sz="4000" b="0" dirty="0">
              <a:effectLst/>
            </a:endParaRPr>
          </a:p>
          <a:p>
            <a:pPr rtl="0"/>
            <a:br>
              <a:rPr lang="en-US" sz="4000" dirty="0"/>
            </a:br>
            <a:br>
              <a:rPr lang="en-US" sz="2800" dirty="0"/>
            </a:br>
            <a:r>
              <a:rPr lang="ro" sz="1800" b="0" i="0" u="none" strike="noStrike" dirty="0">
                <a:solidFill>
                  <a:srgbClr val="000000"/>
                </a:solidFill>
                <a:effectLst/>
                <a:latin typeface="Tw Cen MT" panose="020B0602020104020603" pitchFamily="34" charset="0"/>
              </a:rPr>
              <a:t> </a:t>
            </a:r>
            <a:endParaRPr lang="en-US" b="0" dirty="0">
              <a:effectLst/>
            </a:endParaRPr>
          </a:p>
          <a:p>
            <a:pPr rtl="0"/>
            <a:br>
              <a:rPr lang="en-US" dirty="0"/>
            </a:br>
            <a:endParaRPr lang="fi-FI" dirty="0"/>
          </a:p>
        </p:txBody>
      </p:sp>
      <p:sp>
        <p:nvSpPr>
          <p:cNvPr id="4" name="Slide Number Placeholder 3"/>
          <p:cNvSpPr>
            <a:spLocks noGrp="1"/>
          </p:cNvSpPr>
          <p:nvPr>
            <p:ph type="sldNum" sz="quarter" idx="5"/>
          </p:nvPr>
        </p:nvSpPr>
        <p:spPr/>
        <p:txBody>
          <a:bodyPr rtlCol="0"/>
          <a:lstStyle/>
          <a:p>
            <a:pPr rtl="0"/>
            <a:fld id="{3A7CE231-90B4-41C6-A926-C27AC9C5BD99}" type="slidenum">
              <a:rPr lang="fi-FI" smtClean="0"/>
              <a:t>4</a:t>
            </a:fld>
            <a:endParaRPr lang="fi-FI"/>
          </a:p>
        </p:txBody>
      </p:sp>
    </p:spTree>
    <p:extLst>
      <p:ext uri="{BB962C8B-B14F-4D97-AF65-F5344CB8AC3E}">
        <p14:creationId xmlns:p14="http://schemas.microsoft.com/office/powerpoint/2010/main" val="379424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2883" marR="74587" indent="-3340" rtl="0">
              <a:spcBef>
                <a:spcPts val="949"/>
              </a:spcBef>
              <a:spcAft>
                <a:spcPts val="0"/>
              </a:spcAft>
            </a:pPr>
            <a:r>
              <a:rPr lang="ro-RO" sz="1800" b="0" i="0" u="none" strike="noStrike" dirty="0">
                <a:solidFill>
                  <a:srgbClr val="000000"/>
                </a:solidFill>
                <a:effectLst/>
                <a:latin typeface="Arial" panose="020B0604020202020204" pitchFamily="34" charset="0"/>
              </a:rPr>
              <a:t>Zona de competențe „Imaginarea unor viitoruri durabile” permite elevilor să vizualizeze scenarii alternative pentru viitor și să identifice acțiunile necesare pentru obținerea unui viitor sustenabil. „Adaptabilitatea” se referă la competența de a face față incertitudinilor privind viitorul și compromisurile privind durabilitatea. Aplicarea abordărilor creative și </a:t>
            </a:r>
            <a:r>
              <a:rPr lang="ro-RO" sz="1800" b="0" i="0" u="none" strike="noStrike" dirty="0" err="1">
                <a:solidFill>
                  <a:srgbClr val="000000"/>
                </a:solidFill>
                <a:effectLst/>
                <a:latin typeface="Arial" panose="020B0604020202020204" pitchFamily="34" charset="0"/>
              </a:rPr>
              <a:t>transdiscipliniare</a:t>
            </a:r>
            <a:r>
              <a:rPr lang="ro-RO" sz="1800" b="0" i="0" u="none" strike="noStrike" dirty="0">
                <a:solidFill>
                  <a:srgbClr val="000000"/>
                </a:solidFill>
                <a:effectLst/>
                <a:latin typeface="Arial" panose="020B0604020202020204" pitchFamily="34" charset="0"/>
              </a:rPr>
              <a:t> la modul nostru de gândire poate duce la o societate circulară și poate încuraja elevii să își folosească imaginația atunci când se gândesc la viitor</a:t>
            </a:r>
          </a:p>
          <a:p>
            <a:pPr marL="2883" marR="74587" indent="-3340" rtl="0">
              <a:spcBef>
                <a:spcPts val="949"/>
              </a:spcBef>
              <a:spcAft>
                <a:spcPts val="0"/>
              </a:spcAft>
            </a:pPr>
            <a:r>
              <a:rPr lang="ro" sz="1800" b="0" i="0" u="none" strike="noStrike" dirty="0">
                <a:solidFill>
                  <a:srgbClr val="000000"/>
                </a:solidFill>
                <a:effectLst/>
                <a:latin typeface="Arial" panose="020B0604020202020204" pitchFamily="34" charset="0"/>
              </a:rPr>
              <a:t>&gt;</a:t>
            </a:r>
            <a:r>
              <a:rPr lang="ro-RO" sz="1800" b="0" i="1" u="none" strike="noStrike" dirty="0">
                <a:solidFill>
                  <a:srgbClr val="000000"/>
                </a:solidFill>
                <a:effectLst/>
                <a:latin typeface="Arial" panose="020B0604020202020204" pitchFamily="34" charset="0"/>
              </a:rPr>
              <a:t>Alfabetizarea viitorului </a:t>
            </a:r>
            <a:r>
              <a:rPr lang="ro-RO" sz="1800" b="0" i="0" u="none" strike="noStrike" dirty="0">
                <a:solidFill>
                  <a:srgbClr val="000000"/>
                </a:solidFill>
                <a:effectLst/>
                <a:latin typeface="Arial" panose="020B0604020202020204" pitchFamily="34" charset="0"/>
              </a:rPr>
              <a:t>acoperă o competență de vizualizare a viitorurilor durabile alternative prin imaginarea și dezvoltarea de scenarii alternative și identificarea pașilor necesari </a:t>
            </a:r>
            <a:r>
              <a:rPr lang="ro" sz="1800" b="0" i="0" dirty="0">
                <a:solidFill>
                  <a:srgbClr val="333333"/>
                </a:solidFill>
                <a:effectLst/>
              </a:rPr>
              <a:t>pentru obținerea unui viitor durabil preferat.</a:t>
            </a:r>
            <a:endParaRPr lang="ro" sz="1800" b="0" i="0" u="none" strike="noStrike" dirty="0">
              <a:solidFill>
                <a:srgbClr val="000000"/>
              </a:solidFill>
              <a:effectLst/>
              <a:latin typeface="Arial" panose="020B0604020202020204" pitchFamily="34" charset="0"/>
            </a:endParaRPr>
          </a:p>
          <a:p>
            <a:pPr marL="2883" marR="74587" indent="-1664" algn="just" rtl="0">
              <a:spcBef>
                <a:spcPts val="1792"/>
              </a:spcBef>
              <a:spcAft>
                <a:spcPts val="0"/>
              </a:spcAft>
            </a:pPr>
            <a:r>
              <a:rPr lang="ro" sz="1800" b="0" i="0" u="none" strike="noStrike" dirty="0">
                <a:solidFill>
                  <a:srgbClr val="000000"/>
                </a:solidFill>
                <a:effectLst/>
                <a:latin typeface="Arial" panose="020B0604020202020204" pitchFamily="34" charset="0"/>
              </a:rPr>
              <a:t>&gt;</a:t>
            </a:r>
            <a:r>
              <a:rPr lang="ro-RO" sz="1800" b="0" i="1" u="none" strike="noStrike" dirty="0">
                <a:solidFill>
                  <a:srgbClr val="000000"/>
                </a:solidFill>
                <a:effectLst/>
                <a:latin typeface="Arial" panose="020B0604020202020204" pitchFamily="34" charset="0"/>
              </a:rPr>
              <a:t>Adaptabilitatea</a:t>
            </a:r>
            <a:r>
              <a:rPr lang="ro-RO" sz="1800" b="0" i="0" u="none" strike="noStrike" dirty="0">
                <a:solidFill>
                  <a:srgbClr val="000000"/>
                </a:solidFill>
                <a:effectLst/>
                <a:latin typeface="Arial" panose="020B0604020202020204" pitchFamily="34" charset="0"/>
              </a:rPr>
              <a:t> înseamnă o competență de gestionare a tranzițiilor și </a:t>
            </a:r>
            <a:r>
              <a:rPr lang="ro" sz="1800" b="0" i="0" dirty="0">
                <a:solidFill>
                  <a:srgbClr val="333333"/>
                </a:solidFill>
                <a:effectLst/>
              </a:rPr>
              <a:t>problemel</a:t>
            </a:r>
            <a:r>
              <a:rPr lang="ro-RO" sz="1800" b="0" i="0" dirty="0">
                <a:solidFill>
                  <a:srgbClr val="333333"/>
                </a:solidFill>
                <a:effectLst/>
              </a:rPr>
              <a:t>or</a:t>
            </a:r>
            <a:r>
              <a:rPr lang="ro" sz="1800" b="0" i="0" dirty="0">
                <a:solidFill>
                  <a:srgbClr val="333333"/>
                </a:solidFill>
                <a:effectLst/>
              </a:rPr>
              <a:t> apărute în situații de durabilitate complexe </a:t>
            </a:r>
            <a:r>
              <a:rPr lang="ro-RO" sz="1800" b="0" i="0" dirty="0">
                <a:solidFill>
                  <a:srgbClr val="333333"/>
                </a:solidFill>
                <a:effectLst/>
              </a:rPr>
              <a:t>de luare a</a:t>
            </a:r>
            <a:r>
              <a:rPr lang="ro" sz="1800" b="0" i="0" dirty="0">
                <a:solidFill>
                  <a:srgbClr val="333333"/>
                </a:solidFill>
                <a:effectLst/>
              </a:rPr>
              <a:t> decizii</a:t>
            </a:r>
            <a:r>
              <a:rPr lang="ro-RO" sz="1800" b="0" i="0" dirty="0">
                <a:solidFill>
                  <a:srgbClr val="333333"/>
                </a:solidFill>
                <a:effectLst/>
              </a:rPr>
              <a:t>lor</a:t>
            </a:r>
            <a:r>
              <a:rPr lang="ro" sz="1800" b="0" i="0" dirty="0">
                <a:solidFill>
                  <a:srgbClr val="333333"/>
                </a:solidFill>
                <a:effectLst/>
              </a:rPr>
              <a:t> privind viitorul prin confruntarea cu incertitudinile, ambiguitatea și riscul</a:t>
            </a:r>
            <a:endParaRPr lang="ro" sz="1800" b="0" i="0" u="none" strike="noStrike" dirty="0">
              <a:solidFill>
                <a:srgbClr val="000000"/>
              </a:solidFill>
              <a:effectLst/>
              <a:latin typeface="Arial" panose="020B0604020202020204" pitchFamily="34" charset="0"/>
            </a:endParaRPr>
          </a:p>
          <a:p>
            <a:pPr marL="2883" marR="74867" indent="-3759" algn="just" rtl="0">
              <a:spcBef>
                <a:spcPts val="2452"/>
              </a:spcBef>
              <a:spcAft>
                <a:spcPts val="0"/>
              </a:spcAft>
            </a:pPr>
            <a:r>
              <a:rPr lang="ro" sz="1800" b="0" i="0" u="none" strike="noStrike" dirty="0">
                <a:solidFill>
                  <a:srgbClr val="000000"/>
                </a:solidFill>
                <a:effectLst/>
                <a:latin typeface="Arial" panose="020B0604020202020204" pitchFamily="34" charset="0"/>
              </a:rPr>
              <a:t>&gt;</a:t>
            </a:r>
            <a:r>
              <a:rPr lang="ro" sz="1800" b="0" i="1" dirty="0">
                <a:solidFill>
                  <a:schemeClr val="accent1"/>
                </a:solidFill>
              </a:rPr>
              <a:t>Gândire</a:t>
            </a:r>
            <a:r>
              <a:rPr lang="ro-RO" sz="1800" b="0" i="1" dirty="0">
                <a:solidFill>
                  <a:schemeClr val="accent1"/>
                </a:solidFill>
              </a:rPr>
              <a:t>a</a:t>
            </a:r>
            <a:r>
              <a:rPr lang="ro" sz="1800" b="0" i="1" dirty="0">
                <a:solidFill>
                  <a:schemeClr val="accent1"/>
                </a:solidFill>
              </a:rPr>
              <a:t> experimentală </a:t>
            </a:r>
            <a:r>
              <a:rPr lang="ro-RO" sz="1800" b="0" i="0" dirty="0">
                <a:solidFill>
                  <a:schemeClr val="accent1"/>
                </a:solidFill>
              </a:rPr>
              <a:t>înseamnă adoptarea unui </a:t>
            </a:r>
            <a:r>
              <a:rPr lang="ro" sz="1800" b="0" i="0" dirty="0">
                <a:solidFill>
                  <a:srgbClr val="333333"/>
                </a:solidFill>
                <a:effectLst/>
              </a:rPr>
              <a:t>mod de gândire relațional, explorând și asociind diferite discipline, folosind creativitatea și experimentarea cu idei sau metode noi.</a:t>
            </a:r>
            <a:endParaRPr lang="ro" sz="1800" b="0" i="1" u="none" strike="noStrike" dirty="0">
              <a:solidFill>
                <a:srgbClr val="000000"/>
              </a:solidFill>
              <a:effectLst/>
              <a:latin typeface="Arial" panose="020B0604020202020204" pitchFamily="34" charset="0"/>
            </a:endParaRPr>
          </a:p>
          <a:p>
            <a:pPr marL="2883" marR="74867" indent="-3759" algn="just" rtl="0">
              <a:spcBef>
                <a:spcPts val="2452"/>
              </a:spcBef>
              <a:spcAft>
                <a:spcPts val="0"/>
              </a:spcAft>
            </a:pPr>
            <a:br>
              <a:rPr lang="en-US" dirty="0"/>
            </a:br>
            <a:endParaRPr lang="fi-FI" dirty="0"/>
          </a:p>
        </p:txBody>
      </p:sp>
      <p:sp>
        <p:nvSpPr>
          <p:cNvPr id="4" name="Slide Number Placeholder 3"/>
          <p:cNvSpPr>
            <a:spLocks noGrp="1"/>
          </p:cNvSpPr>
          <p:nvPr>
            <p:ph type="sldNum" sz="quarter" idx="5"/>
          </p:nvPr>
        </p:nvSpPr>
        <p:spPr/>
        <p:txBody>
          <a:bodyPr rtlCol="0"/>
          <a:lstStyle/>
          <a:p>
            <a:pPr rtl="0"/>
            <a:fld id="{3A7CE231-90B4-41C6-A926-C27AC9C5BD99}" type="slidenum">
              <a:rPr lang="fi-FI" smtClean="0"/>
              <a:t>5</a:t>
            </a:fld>
            <a:endParaRPr lang="fi-FI"/>
          </a:p>
        </p:txBody>
      </p:sp>
    </p:spTree>
    <p:extLst>
      <p:ext uri="{BB962C8B-B14F-4D97-AF65-F5344CB8AC3E}">
        <p14:creationId xmlns:p14="http://schemas.microsoft.com/office/powerpoint/2010/main" val="3648331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2883" marR="74625" lvl="0" indent="-3759" algn="l" defTabSz="914400" rtl="0" eaLnBrk="1" fontAlgn="auto" latinLnBrk="0" hangingPunct="1">
              <a:lnSpc>
                <a:spcPct val="100000"/>
              </a:lnSpc>
              <a:spcBef>
                <a:spcPts val="2452"/>
              </a:spcBef>
              <a:spcAft>
                <a:spcPts val="0"/>
              </a:spcAft>
              <a:buClrTx/>
              <a:buSzTx/>
              <a:buFontTx/>
              <a:buNone/>
              <a:tabLst/>
              <a:defRPr/>
            </a:pPr>
            <a:r>
              <a:rPr lang="ro-RO" sz="1800" b="0" i="0" u="none" strike="noStrike" dirty="0">
                <a:solidFill>
                  <a:srgbClr val="000000"/>
                </a:solidFill>
                <a:effectLst/>
                <a:latin typeface="Arial" panose="020B0604020202020204" pitchFamily="34" charset="0"/>
              </a:rPr>
              <a:t>Acționarea pentru durabilitate încurajează elevii să ia acțiune la nivel individual și colectiv pentru a crea viitoruri durabile, în măsura posibilă. De asemenea, invită elevii să solicite acțiunea celor răspunzători pentru ca schimbarea să aibă loc.</a:t>
            </a:r>
            <a:endParaRPr lang="ro" sz="1800" b="0" i="0" u="none" strike="noStrike" dirty="0">
              <a:solidFill>
                <a:srgbClr val="000000"/>
              </a:solidFill>
              <a:effectLst/>
              <a:latin typeface="Arial" panose="020B0604020202020204" pitchFamily="34" charset="0"/>
            </a:endParaRPr>
          </a:p>
          <a:p>
            <a:pPr marL="2883" marR="74625" lvl="0" indent="-3759" algn="l" defTabSz="914400" rtl="0" eaLnBrk="1" fontAlgn="auto" latinLnBrk="0" hangingPunct="1">
              <a:lnSpc>
                <a:spcPct val="100000"/>
              </a:lnSpc>
              <a:spcBef>
                <a:spcPts val="2452"/>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2883" marR="74625" lvl="0" indent="-3759" algn="l" defTabSz="914400" rtl="0" eaLnBrk="1" fontAlgn="auto" latinLnBrk="0" hangingPunct="1">
              <a:lnSpc>
                <a:spcPct val="100000"/>
              </a:lnSpc>
              <a:spcBef>
                <a:spcPts val="2452"/>
              </a:spcBef>
              <a:spcAft>
                <a:spcPts val="0"/>
              </a:spcAft>
              <a:buClrTx/>
              <a:buSzTx/>
              <a:buFontTx/>
              <a:buNone/>
              <a:tabLst/>
              <a:defRPr/>
            </a:pPr>
            <a:r>
              <a:rPr lang="ro" sz="1800" b="0" i="0" u="none" strike="noStrike" dirty="0">
                <a:solidFill>
                  <a:srgbClr val="000000"/>
                </a:solidFill>
                <a:effectLst/>
                <a:latin typeface="Arial" panose="020B0604020202020204" pitchFamily="34" charset="0"/>
              </a:rPr>
              <a:t>&gt;</a:t>
            </a:r>
            <a:r>
              <a:rPr lang="ro-RO" sz="1800" b="0" i="1" u="none" strike="noStrike" dirty="0">
                <a:solidFill>
                  <a:srgbClr val="000000"/>
                </a:solidFill>
                <a:effectLst/>
                <a:latin typeface="Arial" panose="020B0604020202020204" pitchFamily="34" charset="0"/>
              </a:rPr>
              <a:t>Agenția politică</a:t>
            </a:r>
            <a:r>
              <a:rPr lang="ro-RO" sz="1800" b="0" i="0" u="none" strike="noStrike" dirty="0">
                <a:solidFill>
                  <a:srgbClr val="000000"/>
                </a:solidFill>
                <a:effectLst/>
                <a:latin typeface="Arial" panose="020B0604020202020204" pitchFamily="34" charset="0"/>
              </a:rPr>
              <a:t> acoperă competențele de navigare </a:t>
            </a:r>
            <a:r>
              <a:rPr lang="ro" sz="1800" b="0" i="0" dirty="0">
                <a:solidFill>
                  <a:srgbClr val="333333"/>
                </a:solidFill>
                <a:effectLst/>
              </a:rPr>
              <a:t>în sistemul politic, identifica</a:t>
            </a:r>
            <a:r>
              <a:rPr lang="ro-RO" sz="1800" b="0" i="0" dirty="0">
                <a:solidFill>
                  <a:srgbClr val="333333"/>
                </a:solidFill>
                <a:effectLst/>
              </a:rPr>
              <a:t>rea</a:t>
            </a:r>
            <a:r>
              <a:rPr lang="ro" sz="1800" b="0" i="0" dirty="0">
                <a:solidFill>
                  <a:srgbClr val="333333"/>
                </a:solidFill>
                <a:effectLst/>
              </a:rPr>
              <a:t> responsabilit</a:t>
            </a:r>
            <a:r>
              <a:rPr lang="ro-RO" sz="1800" b="0" i="0" dirty="0" err="1">
                <a:solidFill>
                  <a:srgbClr val="333333"/>
                </a:solidFill>
                <a:effectLst/>
              </a:rPr>
              <a:t>ății</a:t>
            </a:r>
            <a:r>
              <a:rPr lang="ro" sz="1800" b="0" i="0" dirty="0">
                <a:solidFill>
                  <a:srgbClr val="333333"/>
                </a:solidFill>
                <a:effectLst/>
              </a:rPr>
              <a:t> și răspunder</a:t>
            </a:r>
            <a:r>
              <a:rPr lang="ro-RO" sz="1800" b="0" i="0" dirty="0">
                <a:solidFill>
                  <a:srgbClr val="333333"/>
                </a:solidFill>
                <a:effectLst/>
              </a:rPr>
              <a:t>ii</a:t>
            </a:r>
            <a:r>
              <a:rPr lang="ro" sz="1800" b="0" i="0" dirty="0">
                <a:solidFill>
                  <a:srgbClr val="333333"/>
                </a:solidFill>
                <a:effectLst/>
              </a:rPr>
              <a:t> politic</a:t>
            </a:r>
            <a:r>
              <a:rPr lang="ro-RO" sz="1800" b="0" i="0" dirty="0">
                <a:solidFill>
                  <a:srgbClr val="333333"/>
                </a:solidFill>
                <a:effectLst/>
              </a:rPr>
              <a:t>e</a:t>
            </a:r>
            <a:r>
              <a:rPr lang="ro" sz="1800" b="0" i="0" dirty="0">
                <a:solidFill>
                  <a:srgbClr val="333333"/>
                </a:solidFill>
                <a:effectLst/>
              </a:rPr>
              <a:t> pentru comportamentul care nu este sustenabil și solicita</a:t>
            </a:r>
            <a:r>
              <a:rPr lang="ro-RO" sz="1800" b="0" i="0" dirty="0">
                <a:solidFill>
                  <a:srgbClr val="333333"/>
                </a:solidFill>
                <a:effectLst/>
              </a:rPr>
              <a:t>rea de</a:t>
            </a:r>
            <a:r>
              <a:rPr lang="ro" sz="1800" b="0" i="0" dirty="0">
                <a:solidFill>
                  <a:srgbClr val="333333"/>
                </a:solidFill>
                <a:effectLst/>
              </a:rPr>
              <a:t> politici eficiente privind durabilitate</a:t>
            </a:r>
            <a:endParaRPr lang="ro"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 sz="1200" b="0" i="0" u="none" strike="noStrike" dirty="0">
                <a:solidFill>
                  <a:srgbClr val="000000"/>
                </a:solidFill>
                <a:effectLst/>
                <a:latin typeface="Arial" panose="020B0604020202020204" pitchFamily="34" charset="0"/>
              </a:rPr>
              <a:t>&gt;</a:t>
            </a:r>
            <a:r>
              <a:rPr lang="ro" sz="1200" b="0" i="1" dirty="0">
                <a:solidFill>
                  <a:schemeClr val="accent1"/>
                </a:solidFill>
              </a:rPr>
              <a:t>Acțiune</a:t>
            </a:r>
            <a:r>
              <a:rPr lang="ro-RO" sz="1200" b="0" i="1" dirty="0">
                <a:solidFill>
                  <a:schemeClr val="accent1"/>
                </a:solidFill>
              </a:rPr>
              <a:t>a</a:t>
            </a:r>
            <a:r>
              <a:rPr lang="ro" sz="1200" b="0" i="1" dirty="0">
                <a:solidFill>
                  <a:schemeClr val="accent1"/>
                </a:solidFill>
              </a:rPr>
              <a:t> colectivă</a:t>
            </a:r>
            <a:r>
              <a:rPr lang="ro" sz="1200" b="1" dirty="0">
                <a:solidFill>
                  <a:schemeClr val="accent1"/>
                </a:solidFill>
              </a:rPr>
              <a:t> </a:t>
            </a:r>
            <a:r>
              <a:rPr lang="ro-RO" sz="1200" b="0" dirty="0">
                <a:solidFill>
                  <a:schemeClr val="accent1"/>
                </a:solidFill>
              </a:rPr>
              <a:t>înseamnă doar o competență de a </a:t>
            </a:r>
            <a:r>
              <a:rPr lang="ro" sz="1200" b="0" i="0" dirty="0">
                <a:solidFill>
                  <a:srgbClr val="333333"/>
                </a:solidFill>
                <a:effectLst/>
              </a:rPr>
              <a:t>acționa în vederea schimbării în colaborare cu alții </a:t>
            </a:r>
            <a:endParaRPr lang="ro"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 sz="1200" b="0" i="0" u="none" strike="noStrike" dirty="0">
                <a:solidFill>
                  <a:srgbClr val="000000"/>
                </a:solidFill>
                <a:effectLst/>
                <a:latin typeface="Arial" panose="020B0604020202020204" pitchFamily="34" charset="0"/>
              </a:rPr>
              <a:t>&gt;</a:t>
            </a:r>
            <a:r>
              <a:rPr lang="ro" sz="1200" b="0" i="1" dirty="0">
                <a:solidFill>
                  <a:schemeClr val="accent1"/>
                </a:solidFill>
              </a:rPr>
              <a:t>Inițiativ</a:t>
            </a:r>
            <a:r>
              <a:rPr lang="ro-RO" sz="1200" b="0" i="1" dirty="0">
                <a:solidFill>
                  <a:schemeClr val="accent1"/>
                </a:solidFill>
              </a:rPr>
              <a:t>a</a:t>
            </a:r>
            <a:r>
              <a:rPr lang="ro" sz="1200" b="0" i="1" dirty="0">
                <a:solidFill>
                  <a:schemeClr val="accent1"/>
                </a:solidFill>
              </a:rPr>
              <a:t> individuală </a:t>
            </a:r>
            <a:r>
              <a:rPr lang="ro-RO" sz="1200" b="0" i="0" dirty="0">
                <a:solidFill>
                  <a:schemeClr val="accent1"/>
                </a:solidFill>
              </a:rPr>
              <a:t>se referă la competențele de</a:t>
            </a:r>
            <a:r>
              <a:rPr lang="ro" sz="1200" b="0" i="0" dirty="0">
                <a:solidFill>
                  <a:srgbClr val="333333"/>
                </a:solidFill>
                <a:effectLst/>
              </a:rPr>
              <a:t> a identifica propriul potențial privind durabilitatea și </a:t>
            </a:r>
            <a:r>
              <a:rPr lang="ro-RO" sz="1200" b="0" i="0" dirty="0">
                <a:solidFill>
                  <a:srgbClr val="333333"/>
                </a:solidFill>
                <a:effectLst/>
              </a:rPr>
              <a:t>de </a:t>
            </a:r>
            <a:r>
              <a:rPr lang="ro" sz="1200" b="0" i="0" dirty="0">
                <a:solidFill>
                  <a:srgbClr val="333333"/>
                </a:solidFill>
                <a:effectLst/>
              </a:rPr>
              <a:t>a contribui activ la îmbunătățirea perspectivelor pentru comunitate și planetă.</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Arial" panose="020B0604020202020204" pitchFamily="34" charset="0"/>
            </a:endParaRPr>
          </a:p>
          <a:p>
            <a:pPr rtl="0"/>
            <a:br>
              <a:rPr lang="en-US" dirty="0"/>
            </a:br>
            <a:endParaRPr lang="fi-FI" dirty="0"/>
          </a:p>
        </p:txBody>
      </p:sp>
      <p:sp>
        <p:nvSpPr>
          <p:cNvPr id="4" name="Slide Number Placeholder 3"/>
          <p:cNvSpPr>
            <a:spLocks noGrp="1"/>
          </p:cNvSpPr>
          <p:nvPr>
            <p:ph type="sldNum" sz="quarter" idx="5"/>
          </p:nvPr>
        </p:nvSpPr>
        <p:spPr/>
        <p:txBody>
          <a:bodyPr rtlCol="0"/>
          <a:lstStyle/>
          <a:p>
            <a:pPr rtl="0"/>
            <a:fld id="{3A7CE231-90B4-41C6-A926-C27AC9C5BD99}" type="slidenum">
              <a:rPr lang="fi-FI" smtClean="0"/>
              <a:t>6</a:t>
            </a:fld>
            <a:endParaRPr lang="fi-FI"/>
          </a:p>
        </p:txBody>
      </p:sp>
    </p:spTree>
    <p:extLst>
      <p:ext uri="{BB962C8B-B14F-4D97-AF65-F5344CB8AC3E}">
        <p14:creationId xmlns:p14="http://schemas.microsoft.com/office/powerpoint/2010/main" val="71060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rtlCol="0" anchor="ctr" anchorCtr="0"/>
          <a:lstStyle>
            <a:lvl1pPr algn="ctr">
              <a:defRPr sz="4000">
                <a:solidFill>
                  <a:schemeClr val="bg1"/>
                </a:solidFill>
              </a:defRPr>
            </a:lvl1pPr>
          </a:lstStyle>
          <a:p>
            <a:pPr rtl="0"/>
            <a:r>
              <a:rPr lang="ro"/>
              <a:t>Muokkaa ots. perustyyl. napsautt.</a:t>
            </a:r>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rtlCol="0"/>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
              <a:t>CLICK TO EDIT MASTER SUBTITLE STYLE</a:t>
            </a:r>
            <a:endParaRPr lang="fi-FI"/>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rtlCol="0"/>
          <a:lstStyle>
            <a:lvl1pPr>
              <a:defRPr>
                <a:noFil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rtlCol="0"/>
          <a:lstStyle>
            <a:lvl1pPr>
              <a:defRPr>
                <a:noFill/>
              </a:defRPr>
            </a:lvl1pPr>
          </a:lstStyle>
          <a:p>
            <a:pPr rtl="0"/>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rtlCol="0"/>
          <a:lstStyle>
            <a:lvl1pPr>
              <a:defRPr>
                <a:noFill/>
              </a:defRPr>
            </a:lvl1pPr>
          </a:lstStyle>
          <a:p>
            <a:pPr rtl="0"/>
            <a:fld id="{63EE7AE8-99BE-43B0-8F69-EF9B1F75F236}"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rtlCol="0" anchor="t" anchorCtr="0" compatLnSpc="1">
              <a:prstTxWarp prst="textNoShape">
                <a:avLst/>
              </a:prstTxWarp>
            </a:bodyPr>
            <a:lstStyle/>
            <a:p>
              <a:pPr rtl="0"/>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grpSp>
    </p:spTree>
    <p:extLst>
      <p:ext uri="{BB962C8B-B14F-4D97-AF65-F5344CB8AC3E}">
        <p14:creationId xmlns:p14="http://schemas.microsoft.com/office/powerpoint/2010/main" val="2534679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rtlCol="0"/>
          <a:lstStyle>
            <a:lvl1pPr marL="0" indent="0" algn="r">
              <a:buFontTx/>
              <a:buNone/>
              <a:defRPr sz="1200"/>
            </a:lvl1pPr>
          </a:lstStyle>
          <a:p>
            <a:pPr rtl="0"/>
            <a:r>
              <a:rPr lang="ro"/>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rtlCol="0"/>
          <a:lstStyle>
            <a:lvl1pPr>
              <a:defRPr>
                <a:solidFill>
                  <a:schemeClr val="bg1"/>
                </a:solidFil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rtlCol="0"/>
          <a:lstStyle>
            <a:lvl1pPr>
              <a:defRPr>
                <a:solidFill>
                  <a:schemeClr val="bg1"/>
                </a:solidFill>
              </a:defRPr>
            </a:lvl1pPr>
          </a:lstStyle>
          <a:p>
            <a:pPr rtl="0"/>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rtlCol="0"/>
          <a:lstStyle>
            <a:lvl1pPr>
              <a:defRPr>
                <a:solidFill>
                  <a:schemeClr val="bg1"/>
                </a:solidFill>
              </a:defRPr>
            </a:lvl1pPr>
          </a:lstStyle>
          <a:p>
            <a:pPr rtl="0"/>
            <a:fld id="{63EE7AE8-99BE-43B0-8F69-EF9B1F75F236}"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rtlCol="0" anchor="t" anchorCtr="0"/>
          <a:lstStyle>
            <a:lvl1pPr algn="l">
              <a:defRPr sz="4000">
                <a:solidFill>
                  <a:schemeClr val="accent2"/>
                </a:solidFill>
              </a:defRPr>
            </a:lvl1pPr>
          </a:lstStyle>
          <a:p>
            <a:pPr rtl="0"/>
            <a:r>
              <a:rPr lang="ro"/>
              <a:t>Muokkaa ots. perustyyl. napsautt.</a:t>
            </a:r>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rtlCol="0"/>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
              <a:t>CLICK TO EDIT MASTER SUBTITLE STYLE</a:t>
            </a:r>
            <a:endParaRPr lang="fi-FI"/>
          </a:p>
        </p:txBody>
      </p:sp>
    </p:spTree>
    <p:extLst>
      <p:ext uri="{BB962C8B-B14F-4D97-AF65-F5344CB8AC3E}">
        <p14:creationId xmlns:p14="http://schemas.microsoft.com/office/powerpoint/2010/main" val="1350484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rtlCol="0"/>
          <a:lstStyle>
            <a:lvl1pPr marL="0" indent="0" algn="r">
              <a:buFontTx/>
              <a:buNone/>
              <a:defRPr sz="1200"/>
            </a:lvl1pPr>
          </a:lstStyle>
          <a:p>
            <a:pPr rtl="0"/>
            <a:r>
              <a:rPr lang="ro"/>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rtlCol="0"/>
          <a:lstStyle>
            <a:lvl1pPr>
              <a:defRPr>
                <a:solidFill>
                  <a:schemeClr val="bg1"/>
                </a:solidFil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rtlCol="0"/>
          <a:lstStyle>
            <a:lvl1pPr>
              <a:defRPr>
                <a:solidFill>
                  <a:schemeClr val="bg1"/>
                </a:solidFill>
              </a:defRPr>
            </a:lvl1pPr>
          </a:lstStyle>
          <a:p>
            <a:pPr rtl="0"/>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rtlCol="0"/>
          <a:lstStyle>
            <a:lvl1pPr>
              <a:defRPr>
                <a:solidFill>
                  <a:schemeClr val="bg1"/>
                </a:solidFill>
              </a:defRPr>
            </a:lvl1pPr>
          </a:lstStyle>
          <a:p>
            <a:pPr rtl="0"/>
            <a:fld id="{63EE7AE8-99BE-43B0-8F69-EF9B1F75F236}"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rtlCol="0" anchor="t" anchorCtr="0"/>
          <a:lstStyle>
            <a:lvl1pPr algn="l">
              <a:defRPr sz="4000">
                <a:solidFill>
                  <a:schemeClr val="bg1"/>
                </a:solidFill>
              </a:defRPr>
            </a:lvl1pPr>
          </a:lstStyle>
          <a:p>
            <a:pPr rtl="0"/>
            <a:r>
              <a:rPr lang="ro"/>
              <a:t>Muokkaa ots. perustyyl. napsautt.</a:t>
            </a:r>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rtlCol="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
              <a:t>CLICK TO EDIT MASTER SUBTITLE STYLE</a:t>
            </a:r>
            <a:endParaRPr lang="fi-FI"/>
          </a:p>
        </p:txBody>
      </p:sp>
    </p:spTree>
    <p:extLst>
      <p:ext uri="{BB962C8B-B14F-4D97-AF65-F5344CB8AC3E}">
        <p14:creationId xmlns:p14="http://schemas.microsoft.com/office/powerpoint/2010/main" val="2003082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rtlCol="0"/>
          <a:lstStyle>
            <a:lvl1pPr marL="0" indent="0" algn="r">
              <a:buFontTx/>
              <a:buNone/>
              <a:defRPr sz="1200"/>
            </a:lvl1pPr>
          </a:lstStyle>
          <a:p>
            <a:pPr rtl="0"/>
            <a:r>
              <a:rPr lang="ro"/>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rtlCol="0"/>
          <a:lstStyle>
            <a:lvl1pPr>
              <a:defRPr>
                <a:solidFill>
                  <a:schemeClr val="bg1"/>
                </a:solidFil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rtlCol="0"/>
          <a:lstStyle>
            <a:lvl1pPr>
              <a:defRPr>
                <a:solidFill>
                  <a:schemeClr val="bg1"/>
                </a:solidFill>
              </a:defRPr>
            </a:lvl1pPr>
          </a:lstStyle>
          <a:p>
            <a:pPr rtl="0"/>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rtlCol="0"/>
          <a:lstStyle>
            <a:lvl1pPr>
              <a:defRPr>
                <a:solidFill>
                  <a:schemeClr val="bg1"/>
                </a:solidFill>
              </a:defRPr>
            </a:lvl1pPr>
          </a:lstStyle>
          <a:p>
            <a:pPr rtl="0"/>
            <a:fld id="{63EE7AE8-99BE-43B0-8F69-EF9B1F75F236}"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rtlCol="0" anchor="t" anchorCtr="0"/>
          <a:lstStyle>
            <a:lvl1pPr algn="l">
              <a:defRPr sz="4000">
                <a:solidFill>
                  <a:schemeClr val="bg1"/>
                </a:solidFill>
              </a:defRPr>
            </a:lvl1pPr>
          </a:lstStyle>
          <a:p>
            <a:pPr rtl="0"/>
            <a:r>
              <a:rPr lang="ro"/>
              <a:t>Muokkaa ots. perustyyl. napsautt.</a:t>
            </a:r>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rtlCol="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
              <a:t>CLICK TO EDIT MASTER SUBTITLE STYLE</a:t>
            </a:r>
            <a:endParaRPr lang="fi-FI"/>
          </a:p>
        </p:txBody>
      </p:sp>
    </p:spTree>
    <p:extLst>
      <p:ext uri="{BB962C8B-B14F-4D97-AF65-F5344CB8AC3E}">
        <p14:creationId xmlns:p14="http://schemas.microsoft.com/office/powerpoint/2010/main" val="911622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rtlCol="0"/>
          <a:lstStyle/>
          <a:p>
            <a:pPr rtl="0"/>
            <a:r>
              <a:rPr lang="ro"/>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rtlCol="0"/>
          <a:lstStyle/>
          <a:p>
            <a:pPr rtl="0"/>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rtlCol="0"/>
          <a:lstStyle/>
          <a:p>
            <a:pPr rtl="0"/>
            <a:fld id="{63EE7AE8-99BE-43B0-8F69-EF9B1F75F236}" type="slidenum">
              <a:rPr lang="fi-FI" smtClean="0"/>
              <a:t>‹#›</a:t>
            </a:fld>
            <a:endParaRPr lang="fi-FI"/>
          </a:p>
        </p:txBody>
      </p:sp>
    </p:spTree>
    <p:extLst>
      <p:ext uri="{BB962C8B-B14F-4D97-AF65-F5344CB8AC3E}">
        <p14:creationId xmlns:p14="http://schemas.microsoft.com/office/powerpoint/2010/main" val="2475661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rtlCol="0" anchor="t" anchorCtr="0"/>
          <a:lstStyle>
            <a:lvl1pPr marL="0" indent="0">
              <a:lnSpc>
                <a:spcPct val="100000"/>
              </a:lnSpc>
              <a:spcBef>
                <a:spcPts val="0"/>
              </a:spcBef>
              <a:buNone/>
              <a:defRPr sz="1800" b="1" u="none" baseline="0">
                <a:solidFill>
                  <a:schemeClr val="accent2"/>
                </a:solidFill>
                <a:uFill>
                  <a:solidFill>
                    <a:schemeClr val="accent1"/>
                  </a:solidFill>
                </a:uFill>
                <a:latin typeface="Tw Cen MT" panose="020B06020201040206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rtlCol="0" anchor="t" anchorCtr="0"/>
          <a:lstStyle>
            <a:lvl1pPr marL="0" indent="0">
              <a:lnSpc>
                <a:spcPct val="100000"/>
              </a:lnSpc>
              <a:spcBef>
                <a:spcPts val="0"/>
              </a:spcBef>
              <a:buNone/>
              <a:defRPr sz="1800" b="1" u="none" baseline="0">
                <a:solidFill>
                  <a:schemeClr val="accent2"/>
                </a:solidFill>
                <a:uFill>
                  <a:solidFill>
                    <a:schemeClr val="accent1"/>
                  </a:solidFill>
                </a:uFill>
                <a:latin typeface="Tw Cen MT" panose="020B06020201040206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rtlCol="0"/>
          <a:lstStyle/>
          <a:p>
            <a:pPr rtl="0"/>
            <a:fld id="{63EE7AE8-99BE-43B0-8F69-EF9B1F75F236}" type="slidenum">
              <a:rPr lang="fi-FI" smtClean="0"/>
              <a:t>‹#›</a:t>
            </a:fld>
            <a:endParaRPr lang="fi-FI"/>
          </a:p>
        </p:txBody>
      </p:sp>
      <p:sp>
        <p:nvSpPr>
          <p:cNvPr id="10" name="Title 9"/>
          <p:cNvSpPr>
            <a:spLocks noGrp="1"/>
          </p:cNvSpPr>
          <p:nvPr>
            <p:ph type="title"/>
          </p:nvPr>
        </p:nvSpPr>
        <p:spPr/>
        <p:txBody>
          <a:bodyPr rtlCol="0"/>
          <a:lstStyle/>
          <a:p>
            <a:pPr rtl="0"/>
            <a:r>
              <a:rPr lang="ro"/>
              <a:t>Muokkaa ots. perustyyl. napsautt.</a:t>
            </a:r>
          </a:p>
        </p:txBody>
      </p:sp>
    </p:spTree>
    <p:extLst>
      <p:ext uri="{BB962C8B-B14F-4D97-AF65-F5344CB8AC3E}">
        <p14:creationId xmlns:p14="http://schemas.microsoft.com/office/powerpoint/2010/main" val="1747009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rtlCol="0" anchor="t" anchorCtr="0"/>
          <a:lstStyle>
            <a:lvl1pPr marL="0" indent="0">
              <a:lnSpc>
                <a:spcPct val="100000"/>
              </a:lnSpc>
              <a:spcBef>
                <a:spcPts val="0"/>
              </a:spcBef>
              <a:buNone/>
              <a:defRPr sz="1800" b="1" u="none" baseline="0">
                <a:solidFill>
                  <a:schemeClr val="accent2"/>
                </a:solidFill>
                <a:uFill>
                  <a:solidFill>
                    <a:schemeClr val="accent1"/>
                  </a:solidFill>
                </a:uFill>
                <a:latin typeface="Tw Cen MT" panose="020B06020201040206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rtlCol="0"/>
          <a:lstStyle/>
          <a:p>
            <a:pPr rtl="0"/>
            <a:fld id="{63EE7AE8-99BE-43B0-8F69-EF9B1F75F236}" type="slidenum">
              <a:rPr lang="fi-FI" smtClean="0"/>
              <a:t>‹#›</a:t>
            </a:fld>
            <a:endParaRPr lang="fi-FI"/>
          </a:p>
        </p:txBody>
      </p:sp>
      <p:sp>
        <p:nvSpPr>
          <p:cNvPr id="10" name="Title 9"/>
          <p:cNvSpPr>
            <a:spLocks noGrp="1"/>
          </p:cNvSpPr>
          <p:nvPr>
            <p:ph type="title"/>
          </p:nvPr>
        </p:nvSpPr>
        <p:spPr/>
        <p:txBody>
          <a:bodyPr rtlCol="0"/>
          <a:lstStyle/>
          <a:p>
            <a:pPr rtl="0"/>
            <a:r>
              <a:rPr lang="ro"/>
              <a:t>Muokkaa ots. perustyyl. napsautt.</a:t>
            </a:r>
          </a:p>
        </p:txBody>
      </p:sp>
    </p:spTree>
    <p:extLst>
      <p:ext uri="{BB962C8B-B14F-4D97-AF65-F5344CB8AC3E}">
        <p14:creationId xmlns:p14="http://schemas.microsoft.com/office/powerpoint/2010/main" val="1885989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rtlCol="0"/>
          <a:lstStyle/>
          <a:p>
            <a:pPr rtl="0"/>
            <a:r>
              <a:rPr lang="ro"/>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rtlCol="0"/>
          <a:lstStyle/>
          <a:p>
            <a:pPr rtl="0"/>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rtlCol="0"/>
          <a:lstStyle/>
          <a:p>
            <a:pPr rtl="0"/>
            <a:fld id="{63EE7AE8-99BE-43B0-8F69-EF9B1F75F236}"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rtlCol="0"/>
          <a:lstStyle>
            <a:lvl1pPr marL="0" indent="0">
              <a:lnSpc>
                <a:spcPct val="100000"/>
              </a:lnSpc>
              <a:buFontTx/>
              <a:buNone/>
              <a:defRPr sz="2400" b="1">
                <a:solidFill>
                  <a:schemeClr val="accent1"/>
                </a:solidFill>
                <a:latin typeface="Tw Cen MT" panose="020B0602020104020603" pitchFamily="34" charset="0"/>
              </a:defRPr>
            </a:lvl1pPr>
            <a:lvl2pPr marL="0" indent="0">
              <a:spcBef>
                <a:spcPts val="1200"/>
              </a:spcBef>
              <a:buFontTx/>
              <a:buNone/>
              <a:defRPr b="1">
                <a:solidFill>
                  <a:schemeClr val="accent2"/>
                </a:solidFill>
                <a:latin typeface="Tw Cen MT" panose="020B06020201040206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Tree>
    <p:extLst>
      <p:ext uri="{BB962C8B-B14F-4D97-AF65-F5344CB8AC3E}">
        <p14:creationId xmlns:p14="http://schemas.microsoft.com/office/powerpoint/2010/main" val="835999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rtlCol="0"/>
          <a:lstStyle/>
          <a:p>
            <a:pPr rtl="0"/>
            <a:r>
              <a:rPr lang="ro"/>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rtlCol="0"/>
          <a:lstStyle/>
          <a:p>
            <a:pPr rtl="0"/>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rtlCol="0"/>
          <a:lstStyle/>
          <a:p>
            <a:pPr rtl="0"/>
            <a:fld id="{63EE7AE8-99BE-43B0-8F69-EF9B1F75F236}"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rtlCol="0"/>
          <a:lstStyle>
            <a:lvl1pPr marL="0" indent="0">
              <a:lnSpc>
                <a:spcPct val="100000"/>
              </a:lnSpc>
              <a:buFontTx/>
              <a:buNone/>
              <a:defRPr sz="2400" b="1">
                <a:solidFill>
                  <a:schemeClr val="accent1"/>
                </a:solidFill>
                <a:latin typeface="Tw Cen MT" panose="020B0602020104020603" pitchFamily="34" charset="0"/>
              </a:defRPr>
            </a:lvl1pPr>
            <a:lvl2pPr marL="0" indent="0">
              <a:spcBef>
                <a:spcPts val="1200"/>
              </a:spcBef>
              <a:buFontTx/>
              <a:buNone/>
              <a:defRPr>
                <a:solidFill>
                  <a:schemeClr val="accent2"/>
                </a:solidFill>
                <a:latin typeface="Tw Cen MT" panose="020B06020201040206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Tree>
    <p:extLst>
      <p:ext uri="{BB962C8B-B14F-4D97-AF65-F5344CB8AC3E}">
        <p14:creationId xmlns:p14="http://schemas.microsoft.com/office/powerpoint/2010/main" val="4103491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rtlCol="0"/>
          <a:lstStyle/>
          <a:p>
            <a:pPr rtl="0"/>
            <a:r>
              <a:rPr lang="ro"/>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rtlCol="0"/>
          <a:lstStyle>
            <a:lvl1pPr marL="0" indent="0" algn="r">
              <a:buFontTx/>
              <a:buNone/>
              <a:defRPr sz="1200"/>
            </a:lvl1pPr>
          </a:lstStyle>
          <a:p>
            <a:pPr rtl="0"/>
            <a:r>
              <a:rPr lang="ro"/>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rtlCol="0"/>
          <a:lstStyle>
            <a:lvl1pPr>
              <a:defRPr>
                <a:solidFill>
                  <a:schemeClr val="bg1"/>
                </a:solidFil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rtlCol="0"/>
          <a:lstStyle>
            <a:lvl1pPr>
              <a:defRPr>
                <a:solidFill>
                  <a:schemeClr val="bg1"/>
                </a:solidFill>
              </a:defRPr>
            </a:lvl1pPr>
          </a:lstStyle>
          <a:p>
            <a:pPr rtl="0"/>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rtlCol="0"/>
          <a:lstStyle>
            <a:lvl1pPr>
              <a:defRPr>
                <a:solidFill>
                  <a:schemeClr val="bg1"/>
                </a:solidFill>
              </a:defRPr>
            </a:lvl1pPr>
          </a:lstStyle>
          <a:p>
            <a:pPr rtl="0"/>
            <a:fld id="{63EE7AE8-99BE-43B0-8F69-EF9B1F75F236}" type="slidenum">
              <a:rPr lang="fi-FI" smtClean="0"/>
              <a:t>‹#›</a:t>
            </a:fld>
            <a:endParaRPr lang="fi-FI"/>
          </a:p>
        </p:txBody>
      </p:sp>
    </p:spTree>
    <p:extLst>
      <p:ext uri="{BB962C8B-B14F-4D97-AF65-F5344CB8AC3E}">
        <p14:creationId xmlns:p14="http://schemas.microsoft.com/office/powerpoint/2010/main" val="3849251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rtlCol="0"/>
          <a:lstStyle/>
          <a:p>
            <a:pPr rtl="0"/>
            <a:r>
              <a:rPr lang="ro"/>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rtlCol="0"/>
          <a:lstStyle>
            <a:lvl1pPr marL="0" indent="0" algn="r">
              <a:buFontTx/>
              <a:buNone/>
              <a:defRPr sz="1200"/>
            </a:lvl1pPr>
          </a:lstStyle>
          <a:p>
            <a:pPr rtl="0"/>
            <a:r>
              <a:rPr lang="ro"/>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rtlCol="0"/>
          <a:lstStyle>
            <a:lvl1pPr algn="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rtlCol="0"/>
          <a:lstStyle>
            <a:lvl1pPr algn="l">
              <a:defRPr/>
            </a:lvl1pPr>
          </a:lstStyle>
          <a:p>
            <a:pPr rtl="0"/>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rtlCol="0"/>
          <a:lstStyle>
            <a:lvl1pPr algn="l">
              <a:defRPr/>
            </a:lvl1pPr>
          </a:lstStyle>
          <a:p>
            <a:pPr rtl="0"/>
            <a:fld id="{63EE7AE8-99BE-43B0-8F69-EF9B1F75F236}" type="slidenum">
              <a:rPr lang="fi-FI" smtClean="0"/>
              <a:t>‹#›</a:t>
            </a:fld>
            <a:endParaRPr lang="fi-FI"/>
          </a:p>
        </p:txBody>
      </p:sp>
    </p:spTree>
    <p:extLst>
      <p:ext uri="{BB962C8B-B14F-4D97-AF65-F5344CB8AC3E}">
        <p14:creationId xmlns:p14="http://schemas.microsoft.com/office/powerpoint/2010/main" val="3346426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rtlCol="0"/>
          <a:lstStyle>
            <a:lvl1pPr>
              <a:defRPr>
                <a:noFil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rtlCol="0"/>
          <a:lstStyle>
            <a:lvl1pPr>
              <a:defRPr>
                <a:noFill/>
              </a:defRPr>
            </a:lvl1pPr>
          </a:lstStyle>
          <a:p>
            <a:pPr rtl="0"/>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rtlCol="0"/>
          <a:lstStyle>
            <a:lvl1pPr>
              <a:defRPr>
                <a:noFill/>
              </a:defRPr>
            </a:lvl1pPr>
          </a:lstStyle>
          <a:p>
            <a:pPr rtl="0"/>
            <a:fld id="{63EE7AE8-99BE-43B0-8F69-EF9B1F75F236}"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rtlCol="0" anchor="t" anchorCtr="0" compatLnSpc="1">
              <a:prstTxWarp prst="textNoShape">
                <a:avLst/>
              </a:prstTxWarp>
            </a:bodyPr>
            <a:lstStyle/>
            <a:p>
              <a:pPr rtl="0"/>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rtlCol="0" anchor="ctr" anchorCtr="0"/>
          <a:lstStyle>
            <a:lvl1pPr algn="ctr">
              <a:defRPr sz="4000">
                <a:solidFill>
                  <a:schemeClr val="accent2"/>
                </a:solidFill>
              </a:defRPr>
            </a:lvl1pPr>
          </a:lstStyle>
          <a:p>
            <a:pPr rtl="0"/>
            <a:r>
              <a:rPr lang="ro"/>
              <a:t>Muokkaa ots. perustyyl. napsautt.</a:t>
            </a:r>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rtlCol="0"/>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
              <a:t>CLICK TO EDIT MASTER SUBTITLE STYLE</a:t>
            </a:r>
            <a:endParaRPr lang="fi-FI"/>
          </a:p>
        </p:txBody>
      </p:sp>
    </p:spTree>
    <p:extLst>
      <p:ext uri="{BB962C8B-B14F-4D97-AF65-F5344CB8AC3E}">
        <p14:creationId xmlns:p14="http://schemas.microsoft.com/office/powerpoint/2010/main" val="419468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rtlCol="0" anchor="t" anchorCtr="0"/>
          <a:lstStyle>
            <a:lvl1pPr marL="0" indent="0">
              <a:lnSpc>
                <a:spcPct val="100000"/>
              </a:lnSpc>
              <a:spcBef>
                <a:spcPts val="0"/>
              </a:spcBef>
              <a:buNone/>
              <a:defRPr sz="1800" b="1" u="none" baseline="0">
                <a:solidFill>
                  <a:schemeClr val="accent2"/>
                </a:solidFill>
                <a:uFill>
                  <a:solidFill>
                    <a:schemeClr val="accent1"/>
                  </a:solidFill>
                </a:uFill>
                <a:latin typeface="Tw Cen MT" panose="020B06020201040206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rtlCol="0" anchor="t" anchorCtr="0"/>
          <a:lstStyle>
            <a:lvl1pPr marL="0" indent="0">
              <a:lnSpc>
                <a:spcPct val="100000"/>
              </a:lnSpc>
              <a:spcBef>
                <a:spcPts val="0"/>
              </a:spcBef>
              <a:buNone/>
              <a:defRPr sz="1800" b="1" u="none" baseline="0">
                <a:solidFill>
                  <a:schemeClr val="accent2"/>
                </a:solidFill>
                <a:uFill>
                  <a:solidFill>
                    <a:schemeClr val="accent1"/>
                  </a:solidFill>
                </a:uFill>
                <a:latin typeface="Tw Cen MT" panose="020B06020201040206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rtlCol="0"/>
          <a:lstStyle/>
          <a:p>
            <a:pPr rtl="0"/>
            <a:fld id="{63EE7AE8-99BE-43B0-8F69-EF9B1F75F236}" type="slidenum">
              <a:rPr lang="fi-FI" smtClean="0"/>
              <a:t>‹#›</a:t>
            </a:fld>
            <a:endParaRPr lang="fi-FI"/>
          </a:p>
        </p:txBody>
      </p:sp>
      <p:sp>
        <p:nvSpPr>
          <p:cNvPr id="10" name="Title 9"/>
          <p:cNvSpPr>
            <a:spLocks noGrp="1"/>
          </p:cNvSpPr>
          <p:nvPr>
            <p:ph type="title"/>
          </p:nvPr>
        </p:nvSpPr>
        <p:spPr/>
        <p:txBody>
          <a:bodyPr rtlCol="0"/>
          <a:lstStyle/>
          <a:p>
            <a:pPr rtl="0"/>
            <a:r>
              <a:rPr lang="ro"/>
              <a:t>Muokkaa ots. perustyyl. napsautt.</a:t>
            </a:r>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rtlCol="0" anchor="t" anchorCtr="0"/>
          <a:lstStyle>
            <a:lvl1pPr marL="0" indent="0">
              <a:lnSpc>
                <a:spcPct val="100000"/>
              </a:lnSpc>
              <a:spcBef>
                <a:spcPts val="0"/>
              </a:spcBef>
              <a:buNone/>
              <a:defRPr sz="1800" b="1" u="none" baseline="0">
                <a:solidFill>
                  <a:schemeClr val="accent2"/>
                </a:solidFill>
                <a:uFill>
                  <a:solidFill>
                    <a:schemeClr val="accent1"/>
                  </a:solidFill>
                </a:uFill>
                <a:latin typeface="Tw Cen MT" panose="020B06020201040206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Tree>
    <p:extLst>
      <p:ext uri="{BB962C8B-B14F-4D97-AF65-F5344CB8AC3E}">
        <p14:creationId xmlns:p14="http://schemas.microsoft.com/office/powerpoint/2010/main" val="1891649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rtlCol="0"/>
          <a:lstStyle/>
          <a:p>
            <a:pPr rtl="0"/>
            <a:r>
              <a:rPr lang="ro"/>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rtlCol="0"/>
          <a:lstStyle/>
          <a:p>
            <a:pPr rtl="0"/>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rtlCol="0"/>
          <a:lstStyle/>
          <a:p>
            <a:pPr rtl="0"/>
            <a:fld id="{63EE7AE8-99BE-43B0-8F69-EF9B1F75F236}"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rtlCol="0"/>
          <a:lstStyle>
            <a:lvl1pPr marL="0" indent="0">
              <a:buFontTx/>
              <a:buNone/>
              <a:defRPr sz="1200"/>
            </a:lvl1pPr>
          </a:lstStyle>
          <a:p>
            <a:pPr rtl="0"/>
            <a:r>
              <a:rPr lang="ro"/>
              <a:t>Lisää kuva napsauttamalla kuvaketta</a:t>
            </a:r>
          </a:p>
        </p:txBody>
      </p:sp>
    </p:spTree>
    <p:extLst>
      <p:ext uri="{BB962C8B-B14F-4D97-AF65-F5344CB8AC3E}">
        <p14:creationId xmlns:p14="http://schemas.microsoft.com/office/powerpoint/2010/main" val="2118050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rtlCol="0"/>
          <a:lstStyle/>
          <a:p>
            <a:pPr rtl="0"/>
            <a:r>
              <a:rPr lang="ro"/>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rtlCol="0"/>
          <a:lstStyle/>
          <a:p>
            <a:pPr rtl="0"/>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rtlCol="0"/>
          <a:lstStyle/>
          <a:p>
            <a:pPr rtl="0"/>
            <a:fld id="{63EE7AE8-99BE-43B0-8F69-EF9B1F75F236}"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rtlCol="0"/>
          <a:lstStyle>
            <a:lvl1pPr marL="0" indent="0">
              <a:buFontTx/>
              <a:buNone/>
              <a:defRPr sz="1200"/>
            </a:lvl1pPr>
          </a:lstStyle>
          <a:p>
            <a:pPr rtl="0"/>
            <a:r>
              <a:rPr lang="ro"/>
              <a:t>Lisää kuva napsauttamalla kuvaketta</a:t>
            </a:r>
          </a:p>
        </p:txBody>
      </p:sp>
    </p:spTree>
    <p:extLst>
      <p:ext uri="{BB962C8B-B14F-4D97-AF65-F5344CB8AC3E}">
        <p14:creationId xmlns:p14="http://schemas.microsoft.com/office/powerpoint/2010/main" val="203393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rtlCol="0"/>
          <a:lstStyle/>
          <a:p>
            <a:pPr rtl="0"/>
            <a:r>
              <a:rPr lang="ro"/>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rtlCol="0"/>
          <a:lstStyle/>
          <a:p>
            <a:pPr rtl="0"/>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rtlCol="0"/>
          <a:lstStyle/>
          <a:p>
            <a:pPr rtl="0"/>
            <a:fld id="{63EE7AE8-99BE-43B0-8F69-EF9B1F75F236}"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rtlCol="0"/>
          <a:lstStyle>
            <a:lvl1pPr marL="0" indent="0">
              <a:buFontTx/>
              <a:buNone/>
              <a:defRPr sz="1200"/>
            </a:lvl1pPr>
          </a:lstStyle>
          <a:p>
            <a:pPr rtl="0"/>
            <a:r>
              <a:rPr lang="ro"/>
              <a:t>Lisää kuva napsauttamalla kuvaketta</a:t>
            </a:r>
          </a:p>
        </p:txBody>
      </p:sp>
      <p:sp>
        <p:nvSpPr>
          <p:cNvPr id="10" name="Text Placeholder 7"/>
          <p:cNvSpPr>
            <a:spLocks noGrp="1"/>
          </p:cNvSpPr>
          <p:nvPr>
            <p:ph type="body" sz="quarter" idx="14"/>
          </p:nvPr>
        </p:nvSpPr>
        <p:spPr>
          <a:xfrm>
            <a:off x="479425" y="5373216"/>
            <a:ext cx="3456335" cy="792634"/>
          </a:xfrm>
        </p:spPr>
        <p:txBody>
          <a:bodyPr rtlCol="0"/>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rtl="0"/>
            <a:r>
              <a:rPr lang="ro"/>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rtlCol="0"/>
          <a:lstStyle>
            <a:lvl1pPr marL="0" indent="0">
              <a:buFontTx/>
              <a:buNone/>
              <a:defRPr sz="1200"/>
            </a:lvl1pPr>
          </a:lstStyle>
          <a:p>
            <a:pPr rtl="0"/>
            <a:r>
              <a:rPr lang="ro"/>
              <a:t>Lisää kuva napsauttamalla kuvaketta</a:t>
            </a:r>
          </a:p>
        </p:txBody>
      </p:sp>
      <p:sp>
        <p:nvSpPr>
          <p:cNvPr id="12" name="Text Placeholder 7"/>
          <p:cNvSpPr>
            <a:spLocks noGrp="1"/>
          </p:cNvSpPr>
          <p:nvPr>
            <p:ph type="body" sz="quarter" idx="16"/>
          </p:nvPr>
        </p:nvSpPr>
        <p:spPr>
          <a:xfrm>
            <a:off x="4361542" y="5373216"/>
            <a:ext cx="3456335" cy="792634"/>
          </a:xfrm>
        </p:spPr>
        <p:txBody>
          <a:bodyPr rtlCol="0"/>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rtl="0"/>
            <a:r>
              <a:rPr lang="ro"/>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rtlCol="0"/>
          <a:lstStyle>
            <a:lvl1pPr marL="0" indent="0">
              <a:buFontTx/>
              <a:buNone/>
              <a:defRPr sz="1200"/>
            </a:lvl1pPr>
          </a:lstStyle>
          <a:p>
            <a:pPr rtl="0"/>
            <a:r>
              <a:rPr lang="ro"/>
              <a:t>Lisää kuva napsauttamalla kuvaketta</a:t>
            </a:r>
          </a:p>
        </p:txBody>
      </p:sp>
      <p:sp>
        <p:nvSpPr>
          <p:cNvPr id="14" name="Text Placeholder 7"/>
          <p:cNvSpPr>
            <a:spLocks noGrp="1"/>
          </p:cNvSpPr>
          <p:nvPr>
            <p:ph type="body" sz="quarter" idx="18"/>
          </p:nvPr>
        </p:nvSpPr>
        <p:spPr>
          <a:xfrm>
            <a:off x="8256240" y="5373216"/>
            <a:ext cx="3456335" cy="792634"/>
          </a:xfrm>
        </p:spPr>
        <p:txBody>
          <a:bodyPr rtlCol="0"/>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rtl="0"/>
            <a:r>
              <a:rPr lang="ro"/>
              <a:t>Muokkaa tekstin perustyylejä napsauttamalla</a:t>
            </a:r>
          </a:p>
        </p:txBody>
      </p:sp>
    </p:spTree>
    <p:extLst>
      <p:ext uri="{BB962C8B-B14F-4D97-AF65-F5344CB8AC3E}">
        <p14:creationId xmlns:p14="http://schemas.microsoft.com/office/powerpoint/2010/main" val="2626709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rtlCol="0"/>
          <a:lstStyle>
            <a:lvl1pPr>
              <a:defRPr>
                <a:solidFill>
                  <a:schemeClr val="bg1"/>
                </a:solidFill>
              </a:defRPr>
            </a:lvl1pPr>
          </a:lstStyle>
          <a:p>
            <a:pPr rtl="0"/>
            <a:r>
              <a:rPr lang="ro"/>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rtlCol="0"/>
          <a:lstStyle>
            <a:lvl1pPr>
              <a:defRPr>
                <a:solidFill>
                  <a:schemeClr val="bg1"/>
                </a:solidFil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rtlCol="0"/>
          <a:lstStyle>
            <a:lvl1pPr>
              <a:defRPr>
                <a:solidFill>
                  <a:schemeClr val="bg1"/>
                </a:solidFill>
              </a:defRPr>
            </a:lvl1pPr>
          </a:lstStyle>
          <a:p>
            <a:pPr rtl="0"/>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rtlCol="0"/>
          <a:lstStyle>
            <a:lvl1pPr>
              <a:defRPr>
                <a:solidFill>
                  <a:schemeClr val="bg1"/>
                </a:solidFill>
              </a:defRPr>
            </a:lvl1pPr>
          </a:lstStyle>
          <a:p>
            <a:pPr rtl="0"/>
            <a:fld id="{63EE7AE8-99BE-43B0-8F69-EF9B1F75F236}"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rtl="0"/>
            <a:r>
              <a:rPr lang="ro"/>
              <a:t>Muokkaa tekstin perustyylejä napsauttamalla</a:t>
            </a:r>
          </a:p>
          <a:p>
            <a:pPr lvl="1" rtl="0"/>
            <a:r>
              <a:rPr lang="ro"/>
              <a:t>toinen taso</a:t>
            </a:r>
          </a:p>
          <a:p>
            <a:pPr lvl="2" rtl="0"/>
            <a:r>
              <a:rPr lang="ro"/>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rtlCol="0"/>
          <a:lstStyle>
            <a:lvl1pPr marL="0" indent="0" algn="r">
              <a:buFontTx/>
              <a:buNone/>
              <a:defRPr sz="1000">
                <a:latin typeface="+mn-lt"/>
              </a:defRPr>
            </a:lvl1pPr>
          </a:lstStyle>
          <a:p>
            <a:pPr rtl="0"/>
            <a:r>
              <a:rPr lang="ro"/>
              <a:t>Lisää kuva napsauttamalla kuvaketta</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Tree>
    <p:extLst>
      <p:ext uri="{BB962C8B-B14F-4D97-AF65-F5344CB8AC3E}">
        <p14:creationId xmlns:p14="http://schemas.microsoft.com/office/powerpoint/2010/main" val="664375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rtlCol="0"/>
          <a:lstStyle/>
          <a:p>
            <a:pPr rtl="0"/>
            <a:r>
              <a:rPr lang="ro"/>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rtlCol="0"/>
          <a:lstStyle/>
          <a:p>
            <a:pPr rtl="0"/>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rtlCol="0"/>
          <a:lstStyle/>
          <a:p>
            <a:pPr rtl="0"/>
            <a:fld id="{63EE7AE8-99BE-43B0-8F69-EF9B1F75F236}"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rtlCol="0"/>
          <a:lstStyle>
            <a:lvl5pPr>
              <a:defRPr/>
            </a:lvl5pPr>
            <a:lvl6pPr>
              <a:defRPr/>
            </a:lvl6pPr>
            <a:lvl7pPr>
              <a:defRPr/>
            </a:lvl7pPr>
            <a:lvl8pPr>
              <a:defRPr/>
            </a:lvl8pPr>
          </a:lstStyle>
          <a:p>
            <a:pPr lvl="0" rtl="0"/>
            <a:r>
              <a:rPr lang="ro"/>
              <a:t>Muokkaa tekstin perustyylejä napsauttamalla</a:t>
            </a:r>
          </a:p>
          <a:p>
            <a:pPr lvl="1" rtl="0"/>
            <a:r>
              <a:rPr lang="ro"/>
              <a:t>toinen taso</a:t>
            </a:r>
          </a:p>
          <a:p>
            <a:pPr lvl="2" rtl="0"/>
            <a:r>
              <a:rPr lang="ro"/>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rtlCol="0"/>
          <a:lstStyle>
            <a:lvl1pPr marL="0" indent="0" algn="r">
              <a:buFontTx/>
              <a:buNone/>
              <a:defRPr sz="1000">
                <a:latin typeface="+mn-lt"/>
              </a:defRPr>
            </a:lvl1pPr>
          </a:lstStyle>
          <a:p>
            <a:pPr rtl="0"/>
            <a:r>
              <a:rPr lang="ro"/>
              <a:t>Lisää kuva napsauttamalla kuvaketta</a:t>
            </a:r>
          </a:p>
        </p:txBody>
      </p:sp>
    </p:spTree>
    <p:extLst>
      <p:ext uri="{BB962C8B-B14F-4D97-AF65-F5344CB8AC3E}">
        <p14:creationId xmlns:p14="http://schemas.microsoft.com/office/powerpoint/2010/main" val="2216752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rtlCol="0"/>
          <a:lstStyle>
            <a:lvl1pPr>
              <a:defRPr>
                <a:solidFill>
                  <a:schemeClr val="bg1"/>
                </a:solidFill>
              </a:defRPr>
            </a:lvl1pPr>
          </a:lstStyle>
          <a:p>
            <a:pPr rtl="0"/>
            <a:r>
              <a:rPr lang="ro"/>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rtlCol="0"/>
          <a:lstStyle>
            <a:lvl1pPr>
              <a:defRPr>
                <a:solidFill>
                  <a:schemeClr val="bg1"/>
                </a:solidFil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rtlCol="0"/>
          <a:lstStyle>
            <a:lvl1pPr>
              <a:defRPr>
                <a:solidFill>
                  <a:schemeClr val="bg1"/>
                </a:solidFill>
              </a:defRPr>
            </a:lvl1pPr>
          </a:lstStyle>
          <a:p>
            <a:pPr rtl="0"/>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rtlCol="0"/>
          <a:lstStyle>
            <a:lvl1pPr>
              <a:defRPr>
                <a:solidFill>
                  <a:schemeClr val="bg1"/>
                </a:solidFill>
              </a:defRPr>
            </a:lvl1pPr>
          </a:lstStyle>
          <a:p>
            <a:pPr rtl="0"/>
            <a:fld id="{63EE7AE8-99BE-43B0-8F69-EF9B1F75F236}"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rtlCol="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rtl="0"/>
            <a:r>
              <a:rPr lang="ro"/>
              <a:t>Muokkaa tekstin perustyylejä napsauttamalla</a:t>
            </a:r>
          </a:p>
          <a:p>
            <a:pPr lvl="1" rtl="0"/>
            <a:r>
              <a:rPr lang="ro"/>
              <a:t>toinen taso</a:t>
            </a:r>
          </a:p>
          <a:p>
            <a:pPr lvl="2" rtl="0"/>
            <a:r>
              <a:rPr lang="ro"/>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rtlCol="0"/>
          <a:lstStyle>
            <a:lvl1pPr marL="0" indent="0" algn="r">
              <a:buFontTx/>
              <a:buNone/>
              <a:defRPr sz="1000">
                <a:latin typeface="+mn-lt"/>
              </a:defRPr>
            </a:lvl1pPr>
          </a:lstStyle>
          <a:p>
            <a:pPr rtl="0"/>
            <a:r>
              <a:rPr lang="ro"/>
              <a:t>Lisää kuva napsauttamalla kuvaketta</a:t>
            </a:r>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grpSp>
    </p:spTree>
    <p:extLst>
      <p:ext uri="{BB962C8B-B14F-4D97-AF65-F5344CB8AC3E}">
        <p14:creationId xmlns:p14="http://schemas.microsoft.com/office/powerpoint/2010/main" val="4044338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rtlCol="0"/>
          <a:lstStyle>
            <a:lvl1pPr marL="0" indent="0" algn="r">
              <a:buFontTx/>
              <a:buNone/>
              <a:defRPr sz="1000">
                <a:latin typeface="+mn-lt"/>
              </a:defRPr>
            </a:lvl1pPr>
          </a:lstStyle>
          <a:p>
            <a:pPr rtl="0"/>
            <a:r>
              <a:rPr lang="ro"/>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rtl="0"/>
            <a:r>
              <a:rPr lang="ro"/>
              <a:t>Muokkaa tekstin perustyylejä napsauttamalla</a:t>
            </a:r>
          </a:p>
          <a:p>
            <a:pPr lvl="1" rtl="0"/>
            <a:r>
              <a:rPr lang="ro"/>
              <a:t>toinen taso</a:t>
            </a:r>
          </a:p>
          <a:p>
            <a:pPr lvl="2" rtl="0"/>
            <a:r>
              <a:rPr lang="ro"/>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10" name="Title 9"/>
          <p:cNvSpPr>
            <a:spLocks noGrp="1"/>
          </p:cNvSpPr>
          <p:nvPr>
            <p:ph type="title"/>
          </p:nvPr>
        </p:nvSpPr>
        <p:spPr>
          <a:xfrm>
            <a:off x="6672064" y="1051892"/>
            <a:ext cx="4464496" cy="1080964"/>
          </a:xfrm>
        </p:spPr>
        <p:txBody>
          <a:bodyPr rtlCol="0"/>
          <a:lstStyle>
            <a:lvl1pPr>
              <a:defRPr>
                <a:solidFill>
                  <a:schemeClr val="bg1"/>
                </a:solidFill>
              </a:defRPr>
            </a:lvl1pPr>
          </a:lstStyle>
          <a:p>
            <a:pPr rtl="0"/>
            <a:r>
              <a:rPr lang="ro"/>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rtlCol="0"/>
          <a:lstStyle>
            <a:lvl1pPr>
              <a:defRPr>
                <a:solidFill>
                  <a:schemeClr val="bg1"/>
                </a:solidFil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rtlCol="0"/>
          <a:lstStyle>
            <a:lvl1pPr>
              <a:defRPr>
                <a:solidFill>
                  <a:schemeClr val="bg1"/>
                </a:solidFill>
              </a:defRPr>
            </a:lvl1pPr>
          </a:lstStyle>
          <a:p>
            <a:pPr rtl="0"/>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rtlCol="0"/>
          <a:lstStyle>
            <a:lvl1pPr>
              <a:defRPr>
                <a:solidFill>
                  <a:schemeClr val="bg1"/>
                </a:solidFill>
              </a:defRPr>
            </a:lvl1pPr>
          </a:lstStyle>
          <a:p>
            <a:pPr rtl="0"/>
            <a:fld id="{63EE7AE8-99BE-43B0-8F69-EF9B1F75F236}" type="slidenum">
              <a:rPr lang="fi-FI" smtClean="0"/>
              <a:t>‹#›</a:t>
            </a:fld>
            <a:endParaRPr lang="fi-FI"/>
          </a:p>
        </p:txBody>
      </p:sp>
    </p:spTree>
    <p:extLst>
      <p:ext uri="{BB962C8B-B14F-4D97-AF65-F5344CB8AC3E}">
        <p14:creationId xmlns:p14="http://schemas.microsoft.com/office/powerpoint/2010/main" val="3559585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rtlCol="0"/>
          <a:lstStyle>
            <a:lvl1pPr marL="0" indent="0" algn="r">
              <a:buFontTx/>
              <a:buNone/>
              <a:defRPr sz="1000">
                <a:latin typeface="+mn-lt"/>
              </a:defRPr>
            </a:lvl1pPr>
          </a:lstStyle>
          <a:p>
            <a:pPr rtl="0"/>
            <a:r>
              <a:rPr lang="ro"/>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rtlCol="0"/>
          <a:lstStyle>
            <a:lvl1pPr>
              <a:defRPr>
                <a:solidFill>
                  <a:schemeClr val="bg1"/>
                </a:solidFill>
              </a:defRPr>
            </a:lvl1pPr>
          </a:lstStyle>
          <a:p>
            <a:pPr rtl="0"/>
            <a:r>
              <a:rPr lang="ro"/>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rtlCol="0"/>
          <a:lstStyle>
            <a:lvl1pPr>
              <a:defRPr>
                <a:solidFill>
                  <a:schemeClr val="bg1"/>
                </a:solidFill>
              </a:defRPr>
            </a:lvl1pPr>
          </a:lstStyle>
          <a:p>
            <a:pPr rtl="0"/>
            <a:fld id="{22495C2D-86D6-441D-9E7F-18C4A6C3DD0D}" type="datetimeFigureOut">
              <a:rPr lang="fi-FI" smtClean="0"/>
              <a:t>10.5.2022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rtlCol="0"/>
          <a:lstStyle>
            <a:lvl1pPr>
              <a:defRPr>
                <a:solidFill>
                  <a:schemeClr val="bg1"/>
                </a:solidFill>
              </a:defRPr>
            </a:lvl1pPr>
          </a:lstStyle>
          <a:p>
            <a:pPr rtl="0"/>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rtlCol="0"/>
          <a:lstStyle>
            <a:lvl1pPr>
              <a:defRPr>
                <a:solidFill>
                  <a:schemeClr val="bg1"/>
                </a:solidFill>
              </a:defRPr>
            </a:lvl1pPr>
          </a:lstStyle>
          <a:p>
            <a:pPr rtl="0"/>
            <a:fld id="{63EE7AE8-99BE-43B0-8F69-EF9B1F75F236}" type="slidenum">
              <a:rPr lang="fi-FI" smtClean="0"/>
              <a:t>‹#›</a:t>
            </a:fld>
            <a:endParaRPr lang="fi-FI"/>
          </a:p>
        </p:txBody>
      </p:sp>
    </p:spTree>
    <p:extLst>
      <p:ext uri="{BB962C8B-B14F-4D97-AF65-F5344CB8AC3E}">
        <p14:creationId xmlns:p14="http://schemas.microsoft.com/office/powerpoint/2010/main" val="2944686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rtlCol="0"/>
          <a:lstStyle>
            <a:lvl1pPr marL="0" indent="0" algn="r">
              <a:buFontTx/>
              <a:buNone/>
              <a:defRPr sz="1000">
                <a:latin typeface="+mn-lt"/>
              </a:defRPr>
            </a:lvl1pPr>
          </a:lstStyle>
          <a:p>
            <a:pPr rtl="0"/>
            <a:r>
              <a:rPr lang="ro"/>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rtlCol="0"/>
          <a:lstStyle>
            <a:lvl1pPr>
              <a:defRPr>
                <a:solidFill>
                  <a:schemeClr val="bg1"/>
                </a:solidFill>
              </a:defRPr>
            </a:lvl1pPr>
          </a:lstStyle>
          <a:p>
            <a:pPr rtl="0"/>
            <a:fld id="{22495C2D-86D6-441D-9E7F-18C4A6C3DD0D}" type="datetimeFigureOut">
              <a:rPr lang="fi-FI" smtClean="0"/>
              <a:t>10.5.2022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rtlCol="0"/>
          <a:lstStyle>
            <a:lvl1pPr>
              <a:defRPr>
                <a:solidFill>
                  <a:schemeClr val="bg1"/>
                </a:solidFill>
              </a:defRPr>
            </a:lvl1pPr>
          </a:lstStyle>
          <a:p>
            <a:pPr rtl="0"/>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rtlCol="0"/>
          <a:lstStyle>
            <a:lvl1pPr>
              <a:defRPr>
                <a:solidFill>
                  <a:schemeClr val="bg1"/>
                </a:solidFill>
              </a:defRPr>
            </a:lvl1pPr>
          </a:lstStyle>
          <a:p>
            <a:pPr rtl="0"/>
            <a:fld id="{63EE7AE8-99BE-43B0-8F69-EF9B1F75F236}"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rtlCol="0" anchor="ctr" anchorCtr="0"/>
          <a:lstStyle>
            <a:lvl1pPr algn="ctr">
              <a:defRPr sz="4000">
                <a:solidFill>
                  <a:schemeClr val="accent2"/>
                </a:solidFill>
              </a:defRPr>
            </a:lvl1pPr>
          </a:lstStyle>
          <a:p>
            <a:pPr rtl="0"/>
            <a:r>
              <a:rPr lang="ro"/>
              <a:t>Muokkaa ots. perustyyl. napsautt.</a:t>
            </a:r>
          </a:p>
        </p:txBody>
      </p:sp>
    </p:spTree>
    <p:extLst>
      <p:ext uri="{BB962C8B-B14F-4D97-AF65-F5344CB8AC3E}">
        <p14:creationId xmlns:p14="http://schemas.microsoft.com/office/powerpoint/2010/main" val="2338407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rtlCol="0"/>
          <a:lstStyle>
            <a:lvl1pPr>
              <a:defRPr>
                <a:noFil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rtlCol="0"/>
          <a:lstStyle>
            <a:lvl1pPr>
              <a:defRPr>
                <a:noFill/>
              </a:defRPr>
            </a:lvl1pPr>
          </a:lstStyle>
          <a:p>
            <a:pPr rtl="0"/>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rtlCol="0"/>
          <a:lstStyle>
            <a:lvl1pPr>
              <a:defRPr>
                <a:noFill/>
              </a:defRPr>
            </a:lvl1pPr>
          </a:lstStyle>
          <a:p>
            <a:pPr rtl="0"/>
            <a:fld id="{63EE7AE8-99BE-43B0-8F69-EF9B1F75F236}"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rtlCol="0" anchor="t" anchorCtr="0" compatLnSpc="1">
              <a:prstTxWarp prst="textNoShape">
                <a:avLst/>
              </a:prstTxWarp>
            </a:bodyPr>
            <a:lstStyle/>
            <a:p>
              <a:pPr rtl="0"/>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rtlCol="0" anchor="ctr" anchorCtr="0"/>
          <a:lstStyle>
            <a:lvl1pPr algn="ctr">
              <a:defRPr sz="4000">
                <a:solidFill>
                  <a:schemeClr val="bg1"/>
                </a:solidFill>
              </a:defRPr>
            </a:lvl1pPr>
          </a:lstStyle>
          <a:p>
            <a:pPr rtl="0"/>
            <a:r>
              <a:rPr lang="ro"/>
              <a:t>Muokkaa ots. perustyyl. napsautt.</a:t>
            </a:r>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rtlCol="0"/>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
              <a:t>CLICK TO EDIT MASTER SUBTITLE STYLE</a:t>
            </a:r>
            <a:endParaRPr lang="fi-FI"/>
          </a:p>
        </p:txBody>
      </p:sp>
    </p:spTree>
    <p:extLst>
      <p:ext uri="{BB962C8B-B14F-4D97-AF65-F5344CB8AC3E}">
        <p14:creationId xmlns:p14="http://schemas.microsoft.com/office/powerpoint/2010/main" val="3163513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rtlCol="0"/>
          <a:lstStyle>
            <a:lvl1pPr marL="0" indent="0" algn="r">
              <a:buFontTx/>
              <a:buNone/>
              <a:defRPr sz="1000">
                <a:latin typeface="+mn-lt"/>
              </a:defRPr>
            </a:lvl1pPr>
          </a:lstStyle>
          <a:p>
            <a:pPr rtl="0"/>
            <a:r>
              <a:rPr lang="ro"/>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rtlCol="0"/>
          <a:lstStyle>
            <a:lvl1pPr>
              <a:defRPr>
                <a:solidFill>
                  <a:schemeClr val="bg1"/>
                </a:solidFill>
              </a:defRPr>
            </a:lvl1pPr>
          </a:lstStyle>
          <a:p>
            <a:pPr rtl="0"/>
            <a:fld id="{22495C2D-86D6-441D-9E7F-18C4A6C3DD0D}" type="datetimeFigureOut">
              <a:rPr lang="fi-FI" smtClean="0"/>
              <a:t>10.5.2022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rtlCol="0"/>
          <a:lstStyle>
            <a:lvl1pPr>
              <a:defRPr>
                <a:solidFill>
                  <a:schemeClr val="bg1"/>
                </a:solidFill>
              </a:defRPr>
            </a:lvl1pPr>
          </a:lstStyle>
          <a:p>
            <a:pPr rtl="0"/>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rtlCol="0"/>
          <a:lstStyle>
            <a:lvl1pPr>
              <a:defRPr>
                <a:solidFill>
                  <a:schemeClr val="bg1"/>
                </a:solidFill>
              </a:defRPr>
            </a:lvl1pPr>
          </a:lstStyle>
          <a:p>
            <a:pPr rtl="0"/>
            <a:fld id="{63EE7AE8-99BE-43B0-8F69-EF9B1F75F236}"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rtlCol="0" anchor="ctr" anchorCtr="0"/>
          <a:lstStyle>
            <a:lvl1pPr algn="ctr">
              <a:defRPr sz="4000">
                <a:solidFill>
                  <a:schemeClr val="bg1"/>
                </a:solidFill>
              </a:defRPr>
            </a:lvl1pPr>
          </a:lstStyle>
          <a:p>
            <a:pPr rtl="0"/>
            <a:r>
              <a:rPr lang="ro"/>
              <a:t>Muokkaa ots. perustyyl. napsautt.</a:t>
            </a:r>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grpSp>
    </p:spTree>
    <p:extLst>
      <p:ext uri="{BB962C8B-B14F-4D97-AF65-F5344CB8AC3E}">
        <p14:creationId xmlns:p14="http://schemas.microsoft.com/office/powerpoint/2010/main" val="2940975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rtlCol="0"/>
          <a:lstStyle/>
          <a:p>
            <a:pPr rtl="0"/>
            <a:r>
              <a:rPr lang="ro"/>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rtlCol="0"/>
          <a:lstStyle/>
          <a:p>
            <a:pPr rtl="0"/>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rtlCol="0"/>
          <a:lstStyle/>
          <a:p>
            <a:pPr rtl="0"/>
            <a:fld id="{63EE7AE8-99BE-43B0-8F69-EF9B1F75F236}" type="slidenum">
              <a:rPr lang="fi-FI" smtClean="0"/>
              <a:t>‹#›</a:t>
            </a:fld>
            <a:endParaRPr lang="fi-FI"/>
          </a:p>
        </p:txBody>
      </p:sp>
    </p:spTree>
    <p:extLst>
      <p:ext uri="{BB962C8B-B14F-4D97-AF65-F5344CB8AC3E}">
        <p14:creationId xmlns:p14="http://schemas.microsoft.com/office/powerpoint/2010/main" val="252115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rtlCol="0"/>
          <a:lstStyle/>
          <a:p>
            <a:pPr rtl="0"/>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rtlCol="0"/>
          <a:lstStyle/>
          <a:p>
            <a:pPr rtl="0"/>
            <a:fld id="{63EE7AE8-99BE-43B0-8F69-EF9B1F75F236}" type="slidenum">
              <a:rPr lang="fi-FI" smtClean="0"/>
              <a:t>‹#›</a:t>
            </a:fld>
            <a:endParaRPr lang="fi-FI"/>
          </a:p>
        </p:txBody>
      </p:sp>
    </p:spTree>
    <p:extLst>
      <p:ext uri="{BB962C8B-B14F-4D97-AF65-F5344CB8AC3E}">
        <p14:creationId xmlns:p14="http://schemas.microsoft.com/office/powerpoint/2010/main" val="648393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rtlCol="0"/>
          <a:lstStyle>
            <a:lvl1pPr>
              <a:defRPr>
                <a:noFill/>
              </a:defRPr>
            </a:lvl1pPr>
          </a:lstStyle>
          <a:p>
            <a:pPr rtl="0"/>
            <a:fld id="{22495C2D-86D6-441D-9E7F-18C4A6C3DD0D}" type="datetimeFigureOut">
              <a:rPr lang="fi-FI" smtClean="0"/>
              <a:t>10.5.2022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rtlCol="0"/>
          <a:lstStyle>
            <a:lvl1pPr>
              <a:defRPr>
                <a:noFill/>
              </a:defRPr>
            </a:lvl1pPr>
          </a:lstStyle>
          <a:p>
            <a:pPr rtl="0"/>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rtlCol="0"/>
          <a:lstStyle>
            <a:lvl1pPr>
              <a:defRPr>
                <a:noFill/>
              </a:defRPr>
            </a:lvl1pPr>
          </a:lstStyle>
          <a:p>
            <a:pPr rtl="0"/>
            <a:fld id="{63EE7AE8-99BE-43B0-8F69-EF9B1F75F236}"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rtlCol="0" anchor="t" anchorCtr="0" compatLnSpc="1">
            <a:prstTxWarp prst="textNoShape">
              <a:avLst/>
            </a:prstTxWarp>
          </a:bodyPr>
          <a:lstStyle/>
          <a:p>
            <a:pPr rtl="0"/>
            <a:endParaRPr lang="fi-FI"/>
          </a:p>
        </p:txBody>
      </p:sp>
    </p:spTree>
    <p:extLst>
      <p:ext uri="{BB962C8B-B14F-4D97-AF65-F5344CB8AC3E}">
        <p14:creationId xmlns:p14="http://schemas.microsoft.com/office/powerpoint/2010/main" val="423283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rtlCol="0"/>
          <a:lstStyle>
            <a:lvl1pPr>
              <a:defRPr>
                <a:noFill/>
              </a:defRPr>
            </a:lvl1pPr>
          </a:lstStyle>
          <a:p>
            <a:pPr rtl="0"/>
            <a:fld id="{22495C2D-86D6-441D-9E7F-18C4A6C3DD0D}" type="datetimeFigureOut">
              <a:rPr lang="fi-FI" smtClean="0"/>
              <a:t>10.5.2022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rtlCol="0"/>
          <a:lstStyle>
            <a:lvl1pPr>
              <a:defRPr>
                <a:noFill/>
              </a:defRPr>
            </a:lvl1pPr>
          </a:lstStyle>
          <a:p>
            <a:pPr rtl="0"/>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rtlCol="0"/>
          <a:lstStyle>
            <a:lvl1pPr>
              <a:defRPr>
                <a:noFill/>
              </a:defRPr>
            </a:lvl1pPr>
          </a:lstStyle>
          <a:p>
            <a:pPr rtl="0"/>
            <a:fld id="{63EE7AE8-99BE-43B0-8F69-EF9B1F75F236}"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rtlCol="0" anchor="t" anchorCtr="0" compatLnSpc="1">
              <a:prstTxWarp prst="textNoShape">
                <a:avLst/>
              </a:prstTxWarp>
            </a:bodyPr>
            <a:lstStyle/>
            <a:p>
              <a:pPr rtl="0"/>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fi-FI"/>
          </a:p>
        </p:txBody>
      </p:sp>
    </p:spTree>
    <p:extLst>
      <p:ext uri="{BB962C8B-B14F-4D97-AF65-F5344CB8AC3E}">
        <p14:creationId xmlns:p14="http://schemas.microsoft.com/office/powerpoint/2010/main" val="1905601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rtlCol="0"/>
          <a:lstStyle>
            <a:lvl1pPr>
              <a:defRPr>
                <a:noFill/>
              </a:defRPr>
            </a:lvl1pPr>
          </a:lstStyle>
          <a:p>
            <a:pPr rtl="0"/>
            <a:fld id="{22495C2D-86D6-441D-9E7F-18C4A6C3DD0D}" type="datetimeFigureOut">
              <a:rPr lang="fi-FI" smtClean="0"/>
              <a:t>10.5.2022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rtlCol="0"/>
          <a:lstStyle>
            <a:lvl1pPr>
              <a:defRPr>
                <a:noFill/>
              </a:defRPr>
            </a:lvl1pPr>
          </a:lstStyle>
          <a:p>
            <a:pPr rtl="0"/>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rtlCol="0"/>
          <a:lstStyle>
            <a:lvl1pPr>
              <a:defRPr>
                <a:noFill/>
              </a:defRPr>
            </a:lvl1pPr>
          </a:lstStyle>
          <a:p>
            <a:pPr rtl="0"/>
            <a:fld id="{63EE7AE8-99BE-43B0-8F69-EF9B1F75F236}"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i-FI"/>
          </a:p>
        </p:txBody>
      </p:sp>
    </p:spTree>
    <p:extLst>
      <p:ext uri="{BB962C8B-B14F-4D97-AF65-F5344CB8AC3E}">
        <p14:creationId xmlns:p14="http://schemas.microsoft.com/office/powerpoint/2010/main" val="2315369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rtlCol="0"/>
          <a:lstStyle>
            <a:lvl1pPr>
              <a:defRPr>
                <a:noFill/>
              </a:defRPr>
            </a:lvl1pPr>
          </a:lstStyle>
          <a:p>
            <a:pPr rtl="0"/>
            <a:fld id="{22495C2D-86D6-441D-9E7F-18C4A6C3DD0D}" type="datetimeFigureOut">
              <a:rPr lang="fi-FI" smtClean="0"/>
              <a:t>10.5.2022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rtlCol="0"/>
          <a:lstStyle>
            <a:lvl1pPr>
              <a:defRPr>
                <a:noFill/>
              </a:defRPr>
            </a:lvl1pPr>
          </a:lstStyle>
          <a:p>
            <a:pPr rtl="0"/>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rtlCol="0"/>
          <a:lstStyle>
            <a:lvl1pPr>
              <a:defRPr>
                <a:noFill/>
              </a:defRPr>
            </a:lvl1pPr>
          </a:lstStyle>
          <a:p>
            <a:pPr rtl="0"/>
            <a:fld id="{63EE7AE8-99BE-43B0-8F69-EF9B1F75F236}"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rtlCol="0" anchor="t" anchorCtr="0" compatLnSpc="1">
              <a:prstTxWarp prst="textNoShape">
                <a:avLst/>
              </a:prstTxWarp>
            </a:bodyPr>
            <a:lstStyle/>
            <a:p>
              <a:pPr rtl="0"/>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rtlCol="0"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rtlCol="0" anchor="t" anchorCtr="0" compatLnSpc="1">
            <a:prstTxWarp prst="textNoShape">
              <a:avLst/>
            </a:prstTxWarp>
          </a:bodyPr>
          <a:lstStyle/>
          <a:p>
            <a:pPr rtl="0"/>
            <a:endParaRPr lang="fi-FI"/>
          </a:p>
        </p:txBody>
      </p:sp>
    </p:spTree>
    <p:extLst>
      <p:ext uri="{BB962C8B-B14F-4D97-AF65-F5344CB8AC3E}">
        <p14:creationId xmlns:p14="http://schemas.microsoft.com/office/powerpoint/2010/main" val="1045883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rtlCol="0" anchor="ctr">
            <a:normAutofit/>
          </a:bodyPr>
          <a:lstStyle>
            <a:lvl1pPr algn="r">
              <a:defRPr sz="5000" spc="200" baseline="0"/>
            </a:lvl1pPr>
          </a:lstStyle>
          <a:p>
            <a:pPr rtl="0"/>
            <a:r>
              <a:rPr lang="ro"/>
              <a:t>Muokkaa ots. perustyyl. napsautt.</a:t>
            </a:r>
            <a:endParaRPr lang="en-US"/>
          </a:p>
        </p:txBody>
      </p:sp>
      <p:sp>
        <p:nvSpPr>
          <p:cNvPr id="3" name="Subtitle 2"/>
          <p:cNvSpPr>
            <a:spLocks noGrp="1"/>
          </p:cNvSpPr>
          <p:nvPr>
            <p:ph type="subTitle" idx="1"/>
          </p:nvPr>
        </p:nvSpPr>
        <p:spPr>
          <a:xfrm>
            <a:off x="8610600" y="4960137"/>
            <a:ext cx="3200400" cy="1463040"/>
          </a:xfrm>
        </p:spPr>
        <p:txBody>
          <a:bodyPr lIns="91440" rIns="91440" rtlCol="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ro"/>
              <a:t>Muokkaa alaotsikon perustyyliä napsautt.</a:t>
            </a:r>
            <a:endParaRPr lang="en-US"/>
          </a:p>
        </p:txBody>
      </p:sp>
      <p:sp>
        <p:nvSpPr>
          <p:cNvPr id="4" name="Date Placeholder 3"/>
          <p:cNvSpPr>
            <a:spLocks noGrp="1"/>
          </p:cNvSpPr>
          <p:nvPr>
            <p:ph type="dt" sz="half" idx="10"/>
          </p:nvPr>
        </p:nvSpPr>
        <p:spPr/>
        <p:txBody>
          <a:bodyPr rtlCol="0"/>
          <a:lstStyle>
            <a:lvl1pPr algn="l">
              <a:defRPr/>
            </a:lvl1pPr>
          </a:lstStyle>
          <a:p>
            <a:pPr rtl="0"/>
            <a:fld id="{22495C2D-86D6-441D-9E7F-18C4A6C3DD0D}" type="datetimeFigureOut">
              <a:rPr lang="fi-FI" smtClean="0"/>
              <a:t>10.5.2022</a:t>
            </a:fld>
            <a:endParaRPr lang="fi-FI"/>
          </a:p>
        </p:txBody>
      </p:sp>
      <p:sp>
        <p:nvSpPr>
          <p:cNvPr id="5" name="Footer Placeholder 4"/>
          <p:cNvSpPr>
            <a:spLocks noGrp="1"/>
          </p:cNvSpPr>
          <p:nvPr>
            <p:ph type="ftr" sz="quarter" idx="11"/>
          </p:nvPr>
        </p:nvSpPr>
        <p:spPr/>
        <p:txBody>
          <a:bodyPr rtlCol="0"/>
          <a:lstStyle/>
          <a:p>
            <a:pPr rtl="0"/>
            <a:endParaRPr lang="fi-FI"/>
          </a:p>
        </p:txBody>
      </p:sp>
      <p:sp>
        <p:nvSpPr>
          <p:cNvPr id="6" name="Slide Number Placeholder 5"/>
          <p:cNvSpPr>
            <a:spLocks noGrp="1"/>
          </p:cNvSpPr>
          <p:nvPr>
            <p:ph type="sldNum" sz="quarter" idx="12"/>
          </p:nvPr>
        </p:nvSpPr>
        <p:spPr/>
        <p:txBody>
          <a:bodyPr rtlCol="0"/>
          <a:lstStyle/>
          <a:p>
            <a:pPr rtl="0"/>
            <a:fld id="{63EE7AE8-99BE-43B0-8F69-EF9B1F75F236}"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195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ro"/>
              <a:t>Muokkaa ots. perustyyl. napsautt.</a:t>
            </a:r>
            <a:endParaRPr lang="en-US"/>
          </a:p>
        </p:txBody>
      </p:sp>
      <p:sp>
        <p:nvSpPr>
          <p:cNvPr id="3" name="Content Placeholder 2"/>
          <p:cNvSpPr>
            <a:spLocks noGrp="1"/>
          </p:cNvSpPr>
          <p:nvPr>
            <p:ph idx="1"/>
          </p:nvPr>
        </p:nvSpPr>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endParaRPr lang="en-US"/>
          </a:p>
        </p:txBody>
      </p:sp>
      <p:sp>
        <p:nvSpPr>
          <p:cNvPr id="4" name="Date Placeholder 3"/>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5" name="Footer Placeholder 4"/>
          <p:cNvSpPr>
            <a:spLocks noGrp="1"/>
          </p:cNvSpPr>
          <p:nvPr>
            <p:ph type="ftr" sz="quarter" idx="11"/>
          </p:nvPr>
        </p:nvSpPr>
        <p:spPr/>
        <p:txBody>
          <a:bodyPr rtlCol="0"/>
          <a:lstStyle/>
          <a:p>
            <a:pPr rtl="0"/>
            <a:endParaRPr lang="fi-FI"/>
          </a:p>
        </p:txBody>
      </p:sp>
      <p:sp>
        <p:nvSpPr>
          <p:cNvPr id="6" name="Slide Number Placeholder 5"/>
          <p:cNvSpPr>
            <a:spLocks noGrp="1"/>
          </p:cNvSpPr>
          <p:nvPr>
            <p:ph type="sldNum" sz="quarter" idx="12"/>
          </p:nvPr>
        </p:nvSpPr>
        <p:spPr/>
        <p:txBody>
          <a:bodyPr rtlCol="0"/>
          <a:lstStyle/>
          <a:p>
            <a:pPr rtl="0"/>
            <a:fld id="{63EE7AE8-99BE-43B0-8F69-EF9B1F75F236}" type="slidenum">
              <a:rPr lang="fi-FI" smtClean="0"/>
              <a:t>‹#›</a:t>
            </a:fld>
            <a:endParaRPr lang="fi-FI"/>
          </a:p>
        </p:txBody>
      </p:sp>
    </p:spTree>
    <p:extLst>
      <p:ext uri="{BB962C8B-B14F-4D97-AF65-F5344CB8AC3E}">
        <p14:creationId xmlns:p14="http://schemas.microsoft.com/office/powerpoint/2010/main" val="5906263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rtlCol="0" anchor="ctr">
            <a:normAutofit/>
          </a:bodyPr>
          <a:lstStyle>
            <a:lvl1pPr algn="r">
              <a:defRPr sz="5000" b="0" spc="200" baseline="0"/>
            </a:lvl1pPr>
          </a:lstStyle>
          <a:p>
            <a:pPr rtl="0"/>
            <a:r>
              <a:rPr lang="ro"/>
              <a:t>Muokkaa ots. perustyyl. napsautt.</a:t>
            </a:r>
            <a:endParaRPr lang="en-US"/>
          </a:p>
        </p:txBody>
      </p:sp>
      <p:sp>
        <p:nvSpPr>
          <p:cNvPr id="3" name="Text Placeholder 2"/>
          <p:cNvSpPr>
            <a:spLocks noGrp="1"/>
          </p:cNvSpPr>
          <p:nvPr>
            <p:ph type="body" idx="1"/>
          </p:nvPr>
        </p:nvSpPr>
        <p:spPr>
          <a:xfrm>
            <a:off x="8610600" y="4960137"/>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o"/>
              <a:t>Muokkaa tekstin perustyylejä napsauttamalla</a:t>
            </a:r>
          </a:p>
        </p:txBody>
      </p:sp>
      <p:sp>
        <p:nvSpPr>
          <p:cNvPr id="4" name="Date Placeholder 3"/>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5" name="Footer Placeholder 4"/>
          <p:cNvSpPr>
            <a:spLocks noGrp="1"/>
          </p:cNvSpPr>
          <p:nvPr>
            <p:ph type="ftr" sz="quarter" idx="11"/>
          </p:nvPr>
        </p:nvSpPr>
        <p:spPr/>
        <p:txBody>
          <a:bodyPr rtlCol="0"/>
          <a:lstStyle/>
          <a:p>
            <a:pPr rtl="0"/>
            <a:endParaRPr lang="fi-FI"/>
          </a:p>
        </p:txBody>
      </p:sp>
      <p:sp>
        <p:nvSpPr>
          <p:cNvPr id="6" name="Slide Number Placeholder 5"/>
          <p:cNvSpPr>
            <a:spLocks noGrp="1"/>
          </p:cNvSpPr>
          <p:nvPr>
            <p:ph type="sldNum" sz="quarter" idx="12"/>
          </p:nvPr>
        </p:nvSpPr>
        <p:spPr/>
        <p:txBody>
          <a:bodyPr rtlCol="0"/>
          <a:lstStyle/>
          <a:p>
            <a:pPr rtl="0"/>
            <a:fld id="{63EE7AE8-99BE-43B0-8F69-EF9B1F75F236}"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8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rtlCol="0"/>
          <a:lstStyle>
            <a:lvl1pPr>
              <a:defRPr>
                <a:noFil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rtlCol="0"/>
          <a:lstStyle>
            <a:lvl1pPr>
              <a:defRPr>
                <a:noFill/>
              </a:defRPr>
            </a:lvl1pPr>
          </a:lstStyle>
          <a:p>
            <a:pPr rtl="0"/>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rtlCol="0"/>
          <a:lstStyle>
            <a:lvl1pPr>
              <a:defRPr>
                <a:noFill/>
              </a:defRPr>
            </a:lvl1pPr>
          </a:lstStyle>
          <a:p>
            <a:pPr rtl="0"/>
            <a:fld id="{63EE7AE8-99BE-43B0-8F69-EF9B1F75F236}"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rtlCol="0" anchor="ctr" anchorCtr="0"/>
          <a:lstStyle>
            <a:lvl1pPr algn="ctr">
              <a:defRPr sz="4000">
                <a:solidFill>
                  <a:schemeClr val="tx2"/>
                </a:solidFill>
              </a:defRPr>
            </a:lvl1pPr>
          </a:lstStyle>
          <a:p>
            <a:pPr rtl="0"/>
            <a:r>
              <a:rPr lang="ro"/>
              <a:t>Muokkaa ots. perustyyl. napsautt.</a:t>
            </a:r>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rtlCol="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
              <a:t>CLICK TO EDIT MASTER SUBTITLE STYLE</a:t>
            </a:r>
            <a:endParaRPr lang="fi-FI"/>
          </a:p>
        </p:txBody>
      </p:sp>
    </p:spTree>
    <p:extLst>
      <p:ext uri="{BB962C8B-B14F-4D97-AF65-F5344CB8AC3E}">
        <p14:creationId xmlns:p14="http://schemas.microsoft.com/office/powerpoint/2010/main" val="1646512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rtlCol="0"/>
          <a:lstStyle/>
          <a:p>
            <a:pPr rtl="0"/>
            <a:r>
              <a:rPr lang="ro"/>
              <a:t>Muokkaa ots. perustyyl. napsautt.</a:t>
            </a:r>
            <a:endParaRPr lang="en-US"/>
          </a:p>
        </p:txBody>
      </p:sp>
      <p:sp>
        <p:nvSpPr>
          <p:cNvPr id="3" name="Content Placeholder 2"/>
          <p:cNvSpPr>
            <a:spLocks noGrp="1"/>
          </p:cNvSpPr>
          <p:nvPr>
            <p:ph sz="half" idx="1"/>
          </p:nvPr>
        </p:nvSpPr>
        <p:spPr>
          <a:xfrm>
            <a:off x="1024127" y="2286000"/>
            <a:ext cx="4754880" cy="4023360"/>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endParaRPr lang="en-US"/>
          </a:p>
        </p:txBody>
      </p:sp>
      <p:sp>
        <p:nvSpPr>
          <p:cNvPr id="4" name="Content Placeholder 3"/>
          <p:cNvSpPr>
            <a:spLocks noGrp="1"/>
          </p:cNvSpPr>
          <p:nvPr>
            <p:ph sz="half" idx="2"/>
          </p:nvPr>
        </p:nvSpPr>
        <p:spPr>
          <a:xfrm>
            <a:off x="5989320" y="2286000"/>
            <a:ext cx="4754880" cy="4023360"/>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endParaRPr lang="en-US"/>
          </a:p>
        </p:txBody>
      </p:sp>
      <p:sp>
        <p:nvSpPr>
          <p:cNvPr id="5" name="Date Placeholder 4"/>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6" name="Footer Placeholder 5"/>
          <p:cNvSpPr>
            <a:spLocks noGrp="1"/>
          </p:cNvSpPr>
          <p:nvPr>
            <p:ph type="ftr" sz="quarter" idx="11"/>
          </p:nvPr>
        </p:nvSpPr>
        <p:spPr/>
        <p:txBody>
          <a:bodyPr rtlCol="0"/>
          <a:lstStyle/>
          <a:p>
            <a:pPr rtl="0"/>
            <a:endParaRPr lang="fi-FI"/>
          </a:p>
        </p:txBody>
      </p:sp>
      <p:sp>
        <p:nvSpPr>
          <p:cNvPr id="7" name="Slide Number Placeholder 6"/>
          <p:cNvSpPr>
            <a:spLocks noGrp="1"/>
          </p:cNvSpPr>
          <p:nvPr>
            <p:ph type="sldNum" sz="quarter" idx="12"/>
          </p:nvPr>
        </p:nvSpPr>
        <p:spPr/>
        <p:txBody>
          <a:bodyPr rtlCol="0"/>
          <a:lstStyle/>
          <a:p>
            <a:pPr rtl="0"/>
            <a:fld id="{63EE7AE8-99BE-43B0-8F69-EF9B1F75F236}" type="slidenum">
              <a:rPr lang="fi-FI" smtClean="0"/>
              <a:t>‹#›</a:t>
            </a:fld>
            <a:endParaRPr lang="fi-FI"/>
          </a:p>
        </p:txBody>
      </p:sp>
    </p:spTree>
    <p:extLst>
      <p:ext uri="{BB962C8B-B14F-4D97-AF65-F5344CB8AC3E}">
        <p14:creationId xmlns:p14="http://schemas.microsoft.com/office/powerpoint/2010/main" val="117623715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rtlCol="0"/>
          <a:lstStyle/>
          <a:p>
            <a:pPr rtl="0"/>
            <a:r>
              <a:rPr lang="ro"/>
              <a:t>Muokkaa ots. perustyyl. napsautt.</a:t>
            </a:r>
            <a:endParaRPr lang="en-US"/>
          </a:p>
        </p:txBody>
      </p:sp>
      <p:sp>
        <p:nvSpPr>
          <p:cNvPr id="3" name="Text Placeholder 2"/>
          <p:cNvSpPr>
            <a:spLocks noGrp="1"/>
          </p:cNvSpPr>
          <p:nvPr>
            <p:ph type="body" idx="1"/>
          </p:nvPr>
        </p:nvSpPr>
        <p:spPr>
          <a:xfrm>
            <a:off x="1024128" y="2179636"/>
            <a:ext cx="4754880" cy="822960"/>
          </a:xfrm>
        </p:spPr>
        <p:txBody>
          <a:bodyPr lIns="137160" rIns="137160" rtlCol="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
              <a:t>Muokkaa tekstin perustyylejä napsauttamalla</a:t>
            </a:r>
          </a:p>
        </p:txBody>
      </p:sp>
      <p:sp>
        <p:nvSpPr>
          <p:cNvPr id="4" name="Content Placeholder 3"/>
          <p:cNvSpPr>
            <a:spLocks noGrp="1"/>
          </p:cNvSpPr>
          <p:nvPr>
            <p:ph sz="half" idx="2"/>
          </p:nvPr>
        </p:nvSpPr>
        <p:spPr>
          <a:xfrm>
            <a:off x="1024128" y="2967788"/>
            <a:ext cx="4754880" cy="3341572"/>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endParaRPr lang="en-US"/>
          </a:p>
        </p:txBody>
      </p:sp>
      <p:sp>
        <p:nvSpPr>
          <p:cNvPr id="5" name="Text Placeholder 4"/>
          <p:cNvSpPr>
            <a:spLocks noGrp="1"/>
          </p:cNvSpPr>
          <p:nvPr>
            <p:ph type="body" sz="quarter" idx="3"/>
          </p:nvPr>
        </p:nvSpPr>
        <p:spPr>
          <a:xfrm>
            <a:off x="5990888" y="2179636"/>
            <a:ext cx="4754880" cy="822960"/>
          </a:xfrm>
        </p:spPr>
        <p:txBody>
          <a:bodyPr lIns="137160" rIns="137160" rtlCol="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o"/>
              <a:t>Muokkaa tekstin perustyylejä napsauttamalla</a:t>
            </a:r>
          </a:p>
        </p:txBody>
      </p:sp>
      <p:sp>
        <p:nvSpPr>
          <p:cNvPr id="6" name="Content Placeholder 5"/>
          <p:cNvSpPr>
            <a:spLocks noGrp="1"/>
          </p:cNvSpPr>
          <p:nvPr>
            <p:ph sz="quarter" idx="4"/>
          </p:nvPr>
        </p:nvSpPr>
        <p:spPr>
          <a:xfrm>
            <a:off x="5990888" y="2967788"/>
            <a:ext cx="4754880" cy="3341572"/>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endParaRPr lang="en-US"/>
          </a:p>
        </p:txBody>
      </p:sp>
      <p:sp>
        <p:nvSpPr>
          <p:cNvPr id="7" name="Date Placeholder 6"/>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8" name="Footer Placeholder 7"/>
          <p:cNvSpPr>
            <a:spLocks noGrp="1"/>
          </p:cNvSpPr>
          <p:nvPr>
            <p:ph type="ftr" sz="quarter" idx="11"/>
          </p:nvPr>
        </p:nvSpPr>
        <p:spPr/>
        <p:txBody>
          <a:bodyPr rtlCol="0"/>
          <a:lstStyle/>
          <a:p>
            <a:pPr rtl="0"/>
            <a:endParaRPr lang="fi-FI"/>
          </a:p>
        </p:txBody>
      </p:sp>
      <p:sp>
        <p:nvSpPr>
          <p:cNvPr id="9" name="Slide Number Placeholder 8"/>
          <p:cNvSpPr>
            <a:spLocks noGrp="1"/>
          </p:cNvSpPr>
          <p:nvPr>
            <p:ph type="sldNum" sz="quarter" idx="12"/>
          </p:nvPr>
        </p:nvSpPr>
        <p:spPr/>
        <p:txBody>
          <a:bodyPr rtlCol="0"/>
          <a:lstStyle/>
          <a:p>
            <a:pPr rtl="0"/>
            <a:fld id="{63EE7AE8-99BE-43B0-8F69-EF9B1F75F236}" type="slidenum">
              <a:rPr lang="fi-FI" smtClean="0"/>
              <a:t>‹#›</a:t>
            </a:fld>
            <a:endParaRPr lang="fi-FI"/>
          </a:p>
        </p:txBody>
      </p:sp>
    </p:spTree>
    <p:extLst>
      <p:ext uri="{BB962C8B-B14F-4D97-AF65-F5344CB8AC3E}">
        <p14:creationId xmlns:p14="http://schemas.microsoft.com/office/powerpoint/2010/main" val="104008634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ro"/>
              <a:t>Muokkaa ots. perustyyl. napsautt.</a:t>
            </a:r>
            <a:endParaRPr lang="en-US"/>
          </a:p>
        </p:txBody>
      </p:sp>
      <p:sp>
        <p:nvSpPr>
          <p:cNvPr id="3" name="Date Placeholder 2"/>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4" name="Footer Placeholder 3"/>
          <p:cNvSpPr>
            <a:spLocks noGrp="1"/>
          </p:cNvSpPr>
          <p:nvPr>
            <p:ph type="ftr" sz="quarter" idx="11"/>
          </p:nvPr>
        </p:nvSpPr>
        <p:spPr/>
        <p:txBody>
          <a:bodyPr rtlCol="0"/>
          <a:lstStyle/>
          <a:p>
            <a:pPr rtl="0"/>
            <a:endParaRPr lang="fi-FI"/>
          </a:p>
        </p:txBody>
      </p:sp>
      <p:sp>
        <p:nvSpPr>
          <p:cNvPr id="5" name="Slide Number Placeholder 4"/>
          <p:cNvSpPr>
            <a:spLocks noGrp="1"/>
          </p:cNvSpPr>
          <p:nvPr>
            <p:ph type="sldNum" sz="quarter" idx="12"/>
          </p:nvPr>
        </p:nvSpPr>
        <p:spPr/>
        <p:txBody>
          <a:bodyPr rtlCol="0"/>
          <a:lstStyle/>
          <a:p>
            <a:pPr rtl="0"/>
            <a:fld id="{63EE7AE8-99BE-43B0-8F69-EF9B1F75F236}" type="slidenum">
              <a:rPr lang="fi-FI" smtClean="0"/>
              <a:t>‹#›</a:t>
            </a:fld>
            <a:endParaRPr lang="fi-FI"/>
          </a:p>
        </p:txBody>
      </p:sp>
    </p:spTree>
    <p:extLst>
      <p:ext uri="{BB962C8B-B14F-4D97-AF65-F5344CB8AC3E}">
        <p14:creationId xmlns:p14="http://schemas.microsoft.com/office/powerpoint/2010/main" val="696162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3" name="Footer Placeholder 2"/>
          <p:cNvSpPr>
            <a:spLocks noGrp="1"/>
          </p:cNvSpPr>
          <p:nvPr>
            <p:ph type="ftr" sz="quarter" idx="11"/>
          </p:nvPr>
        </p:nvSpPr>
        <p:spPr/>
        <p:txBody>
          <a:bodyPr rtlCol="0"/>
          <a:lstStyle/>
          <a:p>
            <a:pPr rtl="0"/>
            <a:endParaRPr lang="fi-FI"/>
          </a:p>
        </p:txBody>
      </p:sp>
      <p:sp>
        <p:nvSpPr>
          <p:cNvPr id="4" name="Slide Number Placeholder 3"/>
          <p:cNvSpPr>
            <a:spLocks noGrp="1"/>
          </p:cNvSpPr>
          <p:nvPr>
            <p:ph type="sldNum" sz="quarter" idx="12"/>
          </p:nvPr>
        </p:nvSpPr>
        <p:spPr/>
        <p:txBody>
          <a:bodyPr rtlCol="0"/>
          <a:lstStyle/>
          <a:p>
            <a:pPr rtl="0"/>
            <a:fld id="{63EE7AE8-99BE-43B0-8F69-EF9B1F75F236}" type="slidenum">
              <a:rPr lang="fi-FI" smtClean="0"/>
              <a:t>‹#›</a:t>
            </a:fld>
            <a:endParaRPr lang="fi-FI"/>
          </a:p>
        </p:txBody>
      </p:sp>
    </p:spTree>
    <p:extLst>
      <p:ext uri="{BB962C8B-B14F-4D97-AF65-F5344CB8AC3E}">
        <p14:creationId xmlns:p14="http://schemas.microsoft.com/office/powerpoint/2010/main" val="3605209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rtlCol="0">
            <a:noAutofit/>
          </a:bodyPr>
          <a:lstStyle>
            <a:lvl1pPr>
              <a:lnSpc>
                <a:spcPct val="80000"/>
              </a:lnSpc>
              <a:defRPr sz="4000"/>
            </a:lvl1pPr>
          </a:lstStyle>
          <a:p>
            <a:pPr rtl="0"/>
            <a:r>
              <a:rPr lang="ro"/>
              <a:t>Muokkaa ots. perustyyl. napsautt.</a:t>
            </a:r>
            <a:endParaRPr lang="en-US"/>
          </a:p>
        </p:txBody>
      </p:sp>
      <p:sp>
        <p:nvSpPr>
          <p:cNvPr id="3" name="Content Placeholder 2"/>
          <p:cNvSpPr>
            <a:spLocks noGrp="1"/>
          </p:cNvSpPr>
          <p:nvPr>
            <p:ph idx="1"/>
          </p:nvPr>
        </p:nvSpPr>
        <p:spPr>
          <a:xfrm>
            <a:off x="5715000" y="822960"/>
            <a:ext cx="5678424" cy="5184648"/>
          </a:xfrm>
        </p:spPr>
        <p:txBody>
          <a:bodyPr rtlCol="0"/>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endParaRPr lang="en-US"/>
          </a:p>
        </p:txBody>
      </p:sp>
      <p:sp>
        <p:nvSpPr>
          <p:cNvPr id="4" name="Text Placeholder 3"/>
          <p:cNvSpPr>
            <a:spLocks noGrp="1"/>
          </p:cNvSpPr>
          <p:nvPr>
            <p:ph type="body" sz="half" idx="2"/>
          </p:nvPr>
        </p:nvSpPr>
        <p:spPr>
          <a:xfrm>
            <a:off x="1024128" y="2257506"/>
            <a:ext cx="4389120" cy="3762294"/>
          </a:xfrm>
        </p:spPr>
        <p:txBody>
          <a:bodyPr lIns="91440" rIns="91440" rtlCol="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o"/>
              <a:t>Muokkaa tekstin perustyylejä napsauttamalla</a:t>
            </a:r>
          </a:p>
        </p:txBody>
      </p:sp>
      <p:sp>
        <p:nvSpPr>
          <p:cNvPr id="5" name="Date Placeholder 4"/>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6" name="Footer Placeholder 5"/>
          <p:cNvSpPr>
            <a:spLocks noGrp="1"/>
          </p:cNvSpPr>
          <p:nvPr>
            <p:ph type="ftr" sz="quarter" idx="11"/>
          </p:nvPr>
        </p:nvSpPr>
        <p:spPr/>
        <p:txBody>
          <a:bodyPr rtlCol="0"/>
          <a:lstStyle/>
          <a:p>
            <a:pPr rtl="0"/>
            <a:endParaRPr lang="fi-FI"/>
          </a:p>
        </p:txBody>
      </p:sp>
      <p:sp>
        <p:nvSpPr>
          <p:cNvPr id="7" name="Slide Number Placeholder 6"/>
          <p:cNvSpPr>
            <a:spLocks noGrp="1"/>
          </p:cNvSpPr>
          <p:nvPr>
            <p:ph type="sldNum" sz="quarter" idx="12"/>
          </p:nvPr>
        </p:nvSpPr>
        <p:spPr/>
        <p:txBody>
          <a:bodyPr rtlCol="0"/>
          <a:lstStyle/>
          <a:p>
            <a:pPr rtl="0"/>
            <a:fld id="{63EE7AE8-99BE-43B0-8F69-EF9B1F75F236}" type="slidenum">
              <a:rPr lang="fi-FI" smtClean="0"/>
              <a:t>‹#›</a:t>
            </a:fld>
            <a:endParaRPr lang="fi-FI"/>
          </a:p>
        </p:txBody>
      </p:sp>
    </p:spTree>
    <p:extLst>
      <p:ext uri="{BB962C8B-B14F-4D97-AF65-F5344CB8AC3E}">
        <p14:creationId xmlns:p14="http://schemas.microsoft.com/office/powerpoint/2010/main" val="262593031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rtlCol="0" anchor="ctr">
            <a:normAutofit/>
          </a:bodyPr>
          <a:lstStyle>
            <a:lvl1pPr algn="r">
              <a:defRPr sz="5000" spc="200" baseline="0"/>
            </a:lvl1pPr>
          </a:lstStyle>
          <a:p>
            <a:pPr rtl="0"/>
            <a:r>
              <a:rPr lang="ro"/>
              <a:t>Muokkaa ots. perustyyl. napsautt.</a:t>
            </a:r>
            <a:endParaRPr lang="en-US"/>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o"/>
              <a:t>Lisää kuva napsauttamalla kuvaketta</a:t>
            </a:r>
            <a:endParaRPr lang="en-US"/>
          </a:p>
        </p:txBody>
      </p:sp>
      <p:sp>
        <p:nvSpPr>
          <p:cNvPr id="4" name="Text Placeholder 3"/>
          <p:cNvSpPr>
            <a:spLocks noGrp="1"/>
          </p:cNvSpPr>
          <p:nvPr>
            <p:ph type="body" sz="half" idx="2"/>
          </p:nvPr>
        </p:nvSpPr>
        <p:spPr>
          <a:xfrm>
            <a:off x="8610600" y="4960138"/>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
              <a:t>Muokkaa tekstin perustyylejä napsauttamalla</a:t>
            </a:r>
          </a:p>
        </p:txBody>
      </p:sp>
      <p:sp>
        <p:nvSpPr>
          <p:cNvPr id="5" name="Date Placeholder 4"/>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6" name="Footer Placeholder 5"/>
          <p:cNvSpPr>
            <a:spLocks noGrp="1"/>
          </p:cNvSpPr>
          <p:nvPr>
            <p:ph type="ftr" sz="quarter" idx="11"/>
          </p:nvPr>
        </p:nvSpPr>
        <p:spPr/>
        <p:txBody>
          <a:bodyPr rtlCol="0"/>
          <a:lstStyle/>
          <a:p>
            <a:pPr rtl="0"/>
            <a:endParaRPr lang="fi-FI"/>
          </a:p>
        </p:txBody>
      </p:sp>
      <p:sp>
        <p:nvSpPr>
          <p:cNvPr id="7" name="Slide Number Placeholder 6"/>
          <p:cNvSpPr>
            <a:spLocks noGrp="1"/>
          </p:cNvSpPr>
          <p:nvPr>
            <p:ph type="sldNum" sz="quarter" idx="12"/>
          </p:nvPr>
        </p:nvSpPr>
        <p:spPr/>
        <p:txBody>
          <a:bodyPr rtlCol="0"/>
          <a:lstStyle/>
          <a:p>
            <a:pPr rtl="0"/>
            <a:fld id="{63EE7AE8-99BE-43B0-8F69-EF9B1F75F236}"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051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ro"/>
              <a:t>Muokkaa ots. perustyyl. napsautt.</a:t>
            </a:r>
            <a:endParaRPr lang="en-US"/>
          </a:p>
        </p:txBody>
      </p:sp>
      <p:sp>
        <p:nvSpPr>
          <p:cNvPr id="3" name="Vertical Text Placeholder 2"/>
          <p:cNvSpPr>
            <a:spLocks noGrp="1"/>
          </p:cNvSpPr>
          <p:nvPr>
            <p:ph type="body" orient="vert" idx="1"/>
          </p:nvPr>
        </p:nvSpPr>
        <p:spPr/>
        <p:txBody>
          <a:bodyPr vert="eaVert"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endParaRPr lang="en-US"/>
          </a:p>
        </p:txBody>
      </p:sp>
      <p:sp>
        <p:nvSpPr>
          <p:cNvPr id="4" name="Date Placeholder 3"/>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5" name="Footer Placeholder 4"/>
          <p:cNvSpPr>
            <a:spLocks noGrp="1"/>
          </p:cNvSpPr>
          <p:nvPr>
            <p:ph type="ftr" sz="quarter" idx="11"/>
          </p:nvPr>
        </p:nvSpPr>
        <p:spPr/>
        <p:txBody>
          <a:bodyPr rtlCol="0"/>
          <a:lstStyle/>
          <a:p>
            <a:pPr rtl="0"/>
            <a:endParaRPr lang="fi-FI"/>
          </a:p>
        </p:txBody>
      </p:sp>
      <p:sp>
        <p:nvSpPr>
          <p:cNvPr id="6" name="Slide Number Placeholder 5"/>
          <p:cNvSpPr>
            <a:spLocks noGrp="1"/>
          </p:cNvSpPr>
          <p:nvPr>
            <p:ph type="sldNum" sz="quarter" idx="12"/>
          </p:nvPr>
        </p:nvSpPr>
        <p:spPr/>
        <p:txBody>
          <a:bodyPr rtlCol="0"/>
          <a:lstStyle/>
          <a:p>
            <a:pPr rtl="0"/>
            <a:fld id="{63EE7AE8-99BE-43B0-8F69-EF9B1F75F236}" type="slidenum">
              <a:rPr lang="fi-FI" smtClean="0"/>
              <a:t>‹#›</a:t>
            </a:fld>
            <a:endParaRPr lang="fi-FI"/>
          </a:p>
        </p:txBody>
      </p:sp>
    </p:spTree>
    <p:extLst>
      <p:ext uri="{BB962C8B-B14F-4D97-AF65-F5344CB8AC3E}">
        <p14:creationId xmlns:p14="http://schemas.microsoft.com/office/powerpoint/2010/main" val="1142752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rtlCol="0"/>
          <a:lstStyle/>
          <a:p>
            <a:pPr rtl="0"/>
            <a:r>
              <a:rPr lang="ro"/>
              <a:t>Muokkaa ots. perustyyl. napsautt.</a:t>
            </a:r>
            <a:endParaRPr lang="en-US"/>
          </a:p>
        </p:txBody>
      </p:sp>
      <p:sp>
        <p:nvSpPr>
          <p:cNvPr id="3" name="Vertical Text Placeholder 2"/>
          <p:cNvSpPr>
            <a:spLocks noGrp="1"/>
          </p:cNvSpPr>
          <p:nvPr>
            <p:ph type="body" orient="vert" idx="1"/>
          </p:nvPr>
        </p:nvSpPr>
        <p:spPr>
          <a:xfrm>
            <a:off x="990601" y="762000"/>
            <a:ext cx="7581900" cy="5410200"/>
          </a:xfrm>
        </p:spPr>
        <p:txBody>
          <a:bodyPr vert="eaVert"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endParaRPr lang="en-US"/>
          </a:p>
        </p:txBody>
      </p:sp>
      <p:sp>
        <p:nvSpPr>
          <p:cNvPr id="4" name="Date Placeholder 3"/>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5" name="Footer Placeholder 4"/>
          <p:cNvSpPr>
            <a:spLocks noGrp="1"/>
          </p:cNvSpPr>
          <p:nvPr>
            <p:ph type="ftr" sz="quarter" idx="11"/>
          </p:nvPr>
        </p:nvSpPr>
        <p:spPr/>
        <p:txBody>
          <a:bodyPr rtlCol="0"/>
          <a:lstStyle/>
          <a:p>
            <a:pPr rtl="0"/>
            <a:endParaRPr lang="fi-FI"/>
          </a:p>
        </p:txBody>
      </p:sp>
      <p:sp>
        <p:nvSpPr>
          <p:cNvPr id="6" name="Slide Number Placeholder 5"/>
          <p:cNvSpPr>
            <a:spLocks noGrp="1"/>
          </p:cNvSpPr>
          <p:nvPr>
            <p:ph type="sldNum" sz="quarter" idx="12"/>
          </p:nvPr>
        </p:nvSpPr>
        <p:spPr/>
        <p:txBody>
          <a:bodyPr rtlCol="0"/>
          <a:lstStyle/>
          <a:p>
            <a:pPr rtl="0"/>
            <a:fld id="{63EE7AE8-99BE-43B0-8F69-EF9B1F75F236}" type="slidenum">
              <a:rPr lang="fi-FI" smtClean="0"/>
              <a:t>‹#›</a:t>
            </a:fld>
            <a:endParaRPr lang="fi-FI"/>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3795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DE5B5F-0E78-47FD-9BF3-DA2650F3B6DA}"/>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ro"/>
              <a:t>Muokkaa ots. perustyyl. napsautt.</a:t>
            </a:r>
          </a:p>
        </p:txBody>
      </p:sp>
      <p:sp>
        <p:nvSpPr>
          <p:cNvPr id="3" name="Alaotsikko 2">
            <a:extLst>
              <a:ext uri="{FF2B5EF4-FFF2-40B4-BE49-F238E27FC236}">
                <a16:creationId xmlns:a16="http://schemas.microsoft.com/office/drawing/2014/main" id="{4DA1D1E4-CDE8-46BE-AF90-80259B00261B}"/>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
              <a:t>Muokkaa alaotsikon perustyyliä napsautt.</a:t>
            </a:r>
          </a:p>
        </p:txBody>
      </p:sp>
      <p:sp>
        <p:nvSpPr>
          <p:cNvPr id="4" name="Päivämäärän paikkamerkki 3">
            <a:extLst>
              <a:ext uri="{FF2B5EF4-FFF2-40B4-BE49-F238E27FC236}">
                <a16:creationId xmlns:a16="http://schemas.microsoft.com/office/drawing/2014/main" id="{B89B6CBE-6D48-4013-AEB3-8A60968DFCAB}"/>
              </a:ext>
            </a:extLst>
          </p:cNvPr>
          <p:cNvSpPr>
            <a:spLocks noGrp="1"/>
          </p:cNvSpPr>
          <p:nvPr>
            <p:ph type="dt" sz="half" idx="10"/>
          </p:nvPr>
        </p:nvSpPr>
        <p:spPr/>
        <p:txBody>
          <a:bodyPr rtlCol="0"/>
          <a:lstStyle/>
          <a:p>
            <a:pPr rtl="0"/>
            <a:fld id="{53783F01-3C04-4FFC-9C3B-35D69B9032AD}" type="datetimeFigureOut">
              <a:rPr lang="fi-FI" smtClean="0"/>
              <a:t>10.5.2022</a:t>
            </a:fld>
            <a:endParaRPr lang="fi-FI"/>
          </a:p>
        </p:txBody>
      </p:sp>
      <p:sp>
        <p:nvSpPr>
          <p:cNvPr id="5" name="Alatunnisteen paikkamerkki 4">
            <a:extLst>
              <a:ext uri="{FF2B5EF4-FFF2-40B4-BE49-F238E27FC236}">
                <a16:creationId xmlns:a16="http://schemas.microsoft.com/office/drawing/2014/main" id="{6BD932C5-5607-4E22-887A-A9A89498B113}"/>
              </a:ext>
            </a:extLst>
          </p:cNvPr>
          <p:cNvSpPr>
            <a:spLocks noGrp="1"/>
          </p:cNvSpPr>
          <p:nvPr>
            <p:ph type="ftr" sz="quarter" idx="11"/>
          </p:nvPr>
        </p:nvSpPr>
        <p:spPr/>
        <p:txBody>
          <a:bodyPr rtlCol="0"/>
          <a:lstStyle/>
          <a:p>
            <a:pPr rtl="0"/>
            <a:endParaRPr lang="fi-FI"/>
          </a:p>
        </p:txBody>
      </p:sp>
      <p:sp>
        <p:nvSpPr>
          <p:cNvPr id="6" name="Dian numeron paikkamerkki 5">
            <a:extLst>
              <a:ext uri="{FF2B5EF4-FFF2-40B4-BE49-F238E27FC236}">
                <a16:creationId xmlns:a16="http://schemas.microsoft.com/office/drawing/2014/main" id="{89F96380-4072-4F36-A39F-7CB4B6006BD3}"/>
              </a:ext>
            </a:extLst>
          </p:cNvPr>
          <p:cNvSpPr>
            <a:spLocks noGrp="1"/>
          </p:cNvSpPr>
          <p:nvPr>
            <p:ph type="sldNum" sz="quarter" idx="12"/>
          </p:nvPr>
        </p:nvSpPr>
        <p:spPr/>
        <p:txBody>
          <a:bodyPr rtlCol="0"/>
          <a:lstStyle/>
          <a:p>
            <a:pPr rtl="0"/>
            <a:fld id="{0F9571F5-AA3D-4ABE-BDFE-5AB2421546B3}" type="slidenum">
              <a:rPr lang="fi-FI" smtClean="0"/>
              <a:t>‹#›</a:t>
            </a:fld>
            <a:endParaRPr lang="fi-FI"/>
          </a:p>
        </p:txBody>
      </p:sp>
    </p:spTree>
    <p:extLst>
      <p:ext uri="{BB962C8B-B14F-4D97-AF65-F5344CB8AC3E}">
        <p14:creationId xmlns:p14="http://schemas.microsoft.com/office/powerpoint/2010/main" val="3007227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216C2F-98FD-4817-8F09-DC331DB6149E}"/>
              </a:ext>
            </a:extLst>
          </p:cNvPr>
          <p:cNvSpPr>
            <a:spLocks noGrp="1"/>
          </p:cNvSpPr>
          <p:nvPr>
            <p:ph type="title"/>
          </p:nvPr>
        </p:nvSpPr>
        <p:spPr/>
        <p:txBody>
          <a:bodyPr rtlCol="0"/>
          <a:lstStyle/>
          <a:p>
            <a:pPr rtl="0"/>
            <a:r>
              <a:rPr lang="ro"/>
              <a:t>Muokkaa ots. perustyyl. napsautt.</a:t>
            </a:r>
          </a:p>
        </p:txBody>
      </p:sp>
      <p:sp>
        <p:nvSpPr>
          <p:cNvPr id="3" name="Sisällön paikkamerkki 2">
            <a:extLst>
              <a:ext uri="{FF2B5EF4-FFF2-40B4-BE49-F238E27FC236}">
                <a16:creationId xmlns:a16="http://schemas.microsoft.com/office/drawing/2014/main" id="{54A35CF6-9708-4979-AC1B-BF6124CDAD8C}"/>
              </a:ext>
            </a:extLst>
          </p:cNvPr>
          <p:cNvSpPr>
            <a:spLocks noGrp="1"/>
          </p:cNvSpPr>
          <p:nvPr>
            <p:ph idx="1"/>
          </p:nvPr>
        </p:nvSpPr>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4" name="Päivämäärän paikkamerkki 3">
            <a:extLst>
              <a:ext uri="{FF2B5EF4-FFF2-40B4-BE49-F238E27FC236}">
                <a16:creationId xmlns:a16="http://schemas.microsoft.com/office/drawing/2014/main" id="{C8875E1D-44AB-404D-89C4-3C53C2FAF7F7}"/>
              </a:ext>
            </a:extLst>
          </p:cNvPr>
          <p:cNvSpPr>
            <a:spLocks noGrp="1"/>
          </p:cNvSpPr>
          <p:nvPr>
            <p:ph type="dt" sz="half" idx="10"/>
          </p:nvPr>
        </p:nvSpPr>
        <p:spPr/>
        <p:txBody>
          <a:bodyPr rtlCol="0"/>
          <a:lstStyle/>
          <a:p>
            <a:pPr rtl="0"/>
            <a:fld id="{53783F01-3C04-4FFC-9C3B-35D69B9032AD}" type="datetimeFigureOut">
              <a:rPr lang="fi-FI" smtClean="0"/>
              <a:t>10.5.2022</a:t>
            </a:fld>
            <a:endParaRPr lang="fi-FI"/>
          </a:p>
        </p:txBody>
      </p:sp>
      <p:sp>
        <p:nvSpPr>
          <p:cNvPr id="5" name="Alatunnisteen paikkamerkki 4">
            <a:extLst>
              <a:ext uri="{FF2B5EF4-FFF2-40B4-BE49-F238E27FC236}">
                <a16:creationId xmlns:a16="http://schemas.microsoft.com/office/drawing/2014/main" id="{AA0F186C-C237-489C-A64E-CCC57AED7B18}"/>
              </a:ext>
            </a:extLst>
          </p:cNvPr>
          <p:cNvSpPr>
            <a:spLocks noGrp="1"/>
          </p:cNvSpPr>
          <p:nvPr>
            <p:ph type="ftr" sz="quarter" idx="11"/>
          </p:nvPr>
        </p:nvSpPr>
        <p:spPr/>
        <p:txBody>
          <a:bodyPr rtlCol="0"/>
          <a:lstStyle/>
          <a:p>
            <a:pPr rtl="0"/>
            <a:endParaRPr lang="fi-FI"/>
          </a:p>
        </p:txBody>
      </p:sp>
      <p:sp>
        <p:nvSpPr>
          <p:cNvPr id="6" name="Dian numeron paikkamerkki 5">
            <a:extLst>
              <a:ext uri="{FF2B5EF4-FFF2-40B4-BE49-F238E27FC236}">
                <a16:creationId xmlns:a16="http://schemas.microsoft.com/office/drawing/2014/main" id="{007591F7-6702-407A-845B-81196846E14E}"/>
              </a:ext>
            </a:extLst>
          </p:cNvPr>
          <p:cNvSpPr>
            <a:spLocks noGrp="1"/>
          </p:cNvSpPr>
          <p:nvPr>
            <p:ph type="sldNum" sz="quarter" idx="12"/>
          </p:nvPr>
        </p:nvSpPr>
        <p:spPr/>
        <p:txBody>
          <a:bodyPr rtlCol="0"/>
          <a:lstStyle/>
          <a:p>
            <a:pPr rtl="0"/>
            <a:fld id="{0F9571F5-AA3D-4ABE-BDFE-5AB2421546B3}" type="slidenum">
              <a:rPr lang="fi-FI" smtClean="0"/>
              <a:t>‹#›</a:t>
            </a:fld>
            <a:endParaRPr lang="fi-FI"/>
          </a:p>
        </p:txBody>
      </p:sp>
    </p:spTree>
    <p:extLst>
      <p:ext uri="{BB962C8B-B14F-4D97-AF65-F5344CB8AC3E}">
        <p14:creationId xmlns:p14="http://schemas.microsoft.com/office/powerpoint/2010/main" val="24777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rtlCol="0"/>
          <a:lstStyle/>
          <a:p>
            <a:pPr rtl="0"/>
            <a:r>
              <a:rPr lang="ro"/>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rtlCol="0"/>
          <a:lstStyle/>
          <a:p>
            <a:pPr rtl="0"/>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rtlCol="0"/>
          <a:lstStyle/>
          <a:p>
            <a:pPr rtl="0"/>
            <a:fld id="{63EE7AE8-99BE-43B0-8F69-EF9B1F75F236}" type="slidenum">
              <a:rPr lang="fi-FI" smtClean="0"/>
              <a:t>‹#›</a:t>
            </a:fld>
            <a:endParaRPr lang="fi-FI"/>
          </a:p>
        </p:txBody>
      </p:sp>
    </p:spTree>
    <p:extLst>
      <p:ext uri="{BB962C8B-B14F-4D97-AF65-F5344CB8AC3E}">
        <p14:creationId xmlns:p14="http://schemas.microsoft.com/office/powerpoint/2010/main" val="519934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59CBCB-7F71-4495-83D6-1708A77594C9}"/>
              </a:ext>
            </a:extLst>
          </p:cNvPr>
          <p:cNvSpPr>
            <a:spLocks noGrp="1"/>
          </p:cNvSpPr>
          <p:nvPr>
            <p:ph type="title"/>
          </p:nvPr>
        </p:nvSpPr>
        <p:spPr>
          <a:xfrm>
            <a:off x="831850" y="1709738"/>
            <a:ext cx="10515600" cy="2852737"/>
          </a:xfrm>
        </p:spPr>
        <p:txBody>
          <a:bodyPr rtlCol="0" anchor="b"/>
          <a:lstStyle>
            <a:lvl1pPr>
              <a:defRPr sz="6000"/>
            </a:lvl1pPr>
          </a:lstStyle>
          <a:p>
            <a:pPr rtl="0"/>
            <a:r>
              <a:rPr lang="ro"/>
              <a:t>Muokkaa ots. perustyyl. napsautt.</a:t>
            </a:r>
          </a:p>
        </p:txBody>
      </p:sp>
      <p:sp>
        <p:nvSpPr>
          <p:cNvPr id="3" name="Tekstin paikkamerkki 2">
            <a:extLst>
              <a:ext uri="{FF2B5EF4-FFF2-40B4-BE49-F238E27FC236}">
                <a16:creationId xmlns:a16="http://schemas.microsoft.com/office/drawing/2014/main" id="{DF1E7021-95D6-48ED-9383-5AE54E95887A}"/>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
              <a:t>Muokkaa tekstin perustyylejä napsauttamalla</a:t>
            </a:r>
          </a:p>
        </p:txBody>
      </p:sp>
      <p:sp>
        <p:nvSpPr>
          <p:cNvPr id="4" name="Päivämäärän paikkamerkki 3">
            <a:extLst>
              <a:ext uri="{FF2B5EF4-FFF2-40B4-BE49-F238E27FC236}">
                <a16:creationId xmlns:a16="http://schemas.microsoft.com/office/drawing/2014/main" id="{7F2764F8-E0B6-4719-A959-07D7DD28D8A4}"/>
              </a:ext>
            </a:extLst>
          </p:cNvPr>
          <p:cNvSpPr>
            <a:spLocks noGrp="1"/>
          </p:cNvSpPr>
          <p:nvPr>
            <p:ph type="dt" sz="half" idx="10"/>
          </p:nvPr>
        </p:nvSpPr>
        <p:spPr/>
        <p:txBody>
          <a:bodyPr rtlCol="0"/>
          <a:lstStyle/>
          <a:p>
            <a:pPr rtl="0"/>
            <a:fld id="{53783F01-3C04-4FFC-9C3B-35D69B9032AD}" type="datetimeFigureOut">
              <a:rPr lang="fi-FI" smtClean="0"/>
              <a:t>10.5.2022</a:t>
            </a:fld>
            <a:endParaRPr lang="fi-FI"/>
          </a:p>
        </p:txBody>
      </p:sp>
      <p:sp>
        <p:nvSpPr>
          <p:cNvPr id="5" name="Alatunnisteen paikkamerkki 4">
            <a:extLst>
              <a:ext uri="{FF2B5EF4-FFF2-40B4-BE49-F238E27FC236}">
                <a16:creationId xmlns:a16="http://schemas.microsoft.com/office/drawing/2014/main" id="{B9F2B9F7-3A1F-44C8-B2A2-09DCF78FD3AB}"/>
              </a:ext>
            </a:extLst>
          </p:cNvPr>
          <p:cNvSpPr>
            <a:spLocks noGrp="1"/>
          </p:cNvSpPr>
          <p:nvPr>
            <p:ph type="ftr" sz="quarter" idx="11"/>
          </p:nvPr>
        </p:nvSpPr>
        <p:spPr/>
        <p:txBody>
          <a:bodyPr rtlCol="0"/>
          <a:lstStyle/>
          <a:p>
            <a:pPr rtl="0"/>
            <a:endParaRPr lang="fi-FI"/>
          </a:p>
        </p:txBody>
      </p:sp>
      <p:sp>
        <p:nvSpPr>
          <p:cNvPr id="6" name="Dian numeron paikkamerkki 5">
            <a:extLst>
              <a:ext uri="{FF2B5EF4-FFF2-40B4-BE49-F238E27FC236}">
                <a16:creationId xmlns:a16="http://schemas.microsoft.com/office/drawing/2014/main" id="{F7E36895-00A9-4761-AD99-1C695FE23AA3}"/>
              </a:ext>
            </a:extLst>
          </p:cNvPr>
          <p:cNvSpPr>
            <a:spLocks noGrp="1"/>
          </p:cNvSpPr>
          <p:nvPr>
            <p:ph type="sldNum" sz="quarter" idx="12"/>
          </p:nvPr>
        </p:nvSpPr>
        <p:spPr/>
        <p:txBody>
          <a:bodyPr rtlCol="0"/>
          <a:lstStyle/>
          <a:p>
            <a:pPr rtl="0"/>
            <a:fld id="{0F9571F5-AA3D-4ABE-BDFE-5AB2421546B3}" type="slidenum">
              <a:rPr lang="fi-FI" smtClean="0"/>
              <a:t>‹#›</a:t>
            </a:fld>
            <a:endParaRPr lang="fi-FI"/>
          </a:p>
        </p:txBody>
      </p:sp>
    </p:spTree>
    <p:extLst>
      <p:ext uri="{BB962C8B-B14F-4D97-AF65-F5344CB8AC3E}">
        <p14:creationId xmlns:p14="http://schemas.microsoft.com/office/powerpoint/2010/main" val="3372762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B480D-F735-4926-B362-1F14B77083C5}"/>
              </a:ext>
            </a:extLst>
          </p:cNvPr>
          <p:cNvSpPr>
            <a:spLocks noGrp="1"/>
          </p:cNvSpPr>
          <p:nvPr>
            <p:ph type="title"/>
          </p:nvPr>
        </p:nvSpPr>
        <p:spPr/>
        <p:txBody>
          <a:bodyPr rtlCol="0"/>
          <a:lstStyle/>
          <a:p>
            <a:pPr rtl="0"/>
            <a:r>
              <a:rPr lang="ro"/>
              <a:t>Muokkaa ots. perustyyl. napsautt.</a:t>
            </a:r>
          </a:p>
        </p:txBody>
      </p:sp>
      <p:sp>
        <p:nvSpPr>
          <p:cNvPr id="3" name="Sisällön paikkamerkki 2">
            <a:extLst>
              <a:ext uri="{FF2B5EF4-FFF2-40B4-BE49-F238E27FC236}">
                <a16:creationId xmlns:a16="http://schemas.microsoft.com/office/drawing/2014/main" id="{31DECBDF-CE35-45C6-BC64-E1814C3BAF94}"/>
              </a:ext>
            </a:extLst>
          </p:cNvPr>
          <p:cNvSpPr>
            <a:spLocks noGrp="1"/>
          </p:cNvSpPr>
          <p:nvPr>
            <p:ph sz="half" idx="1"/>
          </p:nvPr>
        </p:nvSpPr>
        <p:spPr>
          <a:xfrm>
            <a:off x="838200" y="1825625"/>
            <a:ext cx="5181600" cy="4351338"/>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4" name="Sisällön paikkamerkki 3">
            <a:extLst>
              <a:ext uri="{FF2B5EF4-FFF2-40B4-BE49-F238E27FC236}">
                <a16:creationId xmlns:a16="http://schemas.microsoft.com/office/drawing/2014/main" id="{8DA59000-8EFC-41C6-871B-E354D0F0B3BF}"/>
              </a:ext>
            </a:extLst>
          </p:cNvPr>
          <p:cNvSpPr>
            <a:spLocks noGrp="1"/>
          </p:cNvSpPr>
          <p:nvPr>
            <p:ph sz="half" idx="2"/>
          </p:nvPr>
        </p:nvSpPr>
        <p:spPr>
          <a:xfrm>
            <a:off x="6172200" y="1825625"/>
            <a:ext cx="5181600" cy="4351338"/>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5" name="Päivämäärän paikkamerkki 4">
            <a:extLst>
              <a:ext uri="{FF2B5EF4-FFF2-40B4-BE49-F238E27FC236}">
                <a16:creationId xmlns:a16="http://schemas.microsoft.com/office/drawing/2014/main" id="{642E5AD9-7CD0-4B1B-9DE3-609E7D84978A}"/>
              </a:ext>
            </a:extLst>
          </p:cNvPr>
          <p:cNvSpPr>
            <a:spLocks noGrp="1"/>
          </p:cNvSpPr>
          <p:nvPr>
            <p:ph type="dt" sz="half" idx="10"/>
          </p:nvPr>
        </p:nvSpPr>
        <p:spPr/>
        <p:txBody>
          <a:bodyPr rtlCol="0"/>
          <a:lstStyle/>
          <a:p>
            <a:pPr rtl="0"/>
            <a:fld id="{53783F01-3C04-4FFC-9C3B-35D69B9032AD}" type="datetimeFigureOut">
              <a:rPr lang="fi-FI" smtClean="0"/>
              <a:t>10.5.2022</a:t>
            </a:fld>
            <a:endParaRPr lang="fi-FI"/>
          </a:p>
        </p:txBody>
      </p:sp>
      <p:sp>
        <p:nvSpPr>
          <p:cNvPr id="6" name="Alatunnisteen paikkamerkki 5">
            <a:extLst>
              <a:ext uri="{FF2B5EF4-FFF2-40B4-BE49-F238E27FC236}">
                <a16:creationId xmlns:a16="http://schemas.microsoft.com/office/drawing/2014/main" id="{0B6BBDD0-6BF1-4CE1-BB9F-2DFDF7451B13}"/>
              </a:ext>
            </a:extLst>
          </p:cNvPr>
          <p:cNvSpPr>
            <a:spLocks noGrp="1"/>
          </p:cNvSpPr>
          <p:nvPr>
            <p:ph type="ftr" sz="quarter" idx="11"/>
          </p:nvPr>
        </p:nvSpPr>
        <p:spPr/>
        <p:txBody>
          <a:bodyPr rtlCol="0"/>
          <a:lstStyle/>
          <a:p>
            <a:pPr rtl="0"/>
            <a:endParaRPr lang="fi-FI"/>
          </a:p>
        </p:txBody>
      </p:sp>
      <p:sp>
        <p:nvSpPr>
          <p:cNvPr id="7" name="Dian numeron paikkamerkki 6">
            <a:extLst>
              <a:ext uri="{FF2B5EF4-FFF2-40B4-BE49-F238E27FC236}">
                <a16:creationId xmlns:a16="http://schemas.microsoft.com/office/drawing/2014/main" id="{4EBDA82E-8F30-4C48-BB5A-0689F819E0D2}"/>
              </a:ext>
            </a:extLst>
          </p:cNvPr>
          <p:cNvSpPr>
            <a:spLocks noGrp="1"/>
          </p:cNvSpPr>
          <p:nvPr>
            <p:ph type="sldNum" sz="quarter" idx="12"/>
          </p:nvPr>
        </p:nvSpPr>
        <p:spPr/>
        <p:txBody>
          <a:bodyPr rtlCol="0"/>
          <a:lstStyle/>
          <a:p>
            <a:pPr rtl="0"/>
            <a:fld id="{0F9571F5-AA3D-4ABE-BDFE-5AB2421546B3}" type="slidenum">
              <a:rPr lang="fi-FI" smtClean="0"/>
              <a:t>‹#›</a:t>
            </a:fld>
            <a:endParaRPr lang="fi-FI"/>
          </a:p>
        </p:txBody>
      </p:sp>
    </p:spTree>
    <p:extLst>
      <p:ext uri="{BB962C8B-B14F-4D97-AF65-F5344CB8AC3E}">
        <p14:creationId xmlns:p14="http://schemas.microsoft.com/office/powerpoint/2010/main" val="26705522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2AFCC3-AC32-419C-B8A0-979995EB74BF}"/>
              </a:ext>
            </a:extLst>
          </p:cNvPr>
          <p:cNvSpPr>
            <a:spLocks noGrp="1"/>
          </p:cNvSpPr>
          <p:nvPr>
            <p:ph type="title"/>
          </p:nvPr>
        </p:nvSpPr>
        <p:spPr>
          <a:xfrm>
            <a:off x="839788" y="365125"/>
            <a:ext cx="10515600" cy="1325563"/>
          </a:xfrm>
        </p:spPr>
        <p:txBody>
          <a:bodyPr rtlCol="0"/>
          <a:lstStyle/>
          <a:p>
            <a:pPr rtl="0"/>
            <a:r>
              <a:rPr lang="ro"/>
              <a:t>Muokkaa ots. perustyyl. napsautt.</a:t>
            </a:r>
          </a:p>
        </p:txBody>
      </p:sp>
      <p:sp>
        <p:nvSpPr>
          <p:cNvPr id="3" name="Tekstin paikkamerkki 2">
            <a:extLst>
              <a:ext uri="{FF2B5EF4-FFF2-40B4-BE49-F238E27FC236}">
                <a16:creationId xmlns:a16="http://schemas.microsoft.com/office/drawing/2014/main" id="{E44ACFAF-FD7A-4FCB-A3A1-53547469F878}"/>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
              <a:t>Muokkaa tekstin perustyylejä napsauttamalla</a:t>
            </a:r>
          </a:p>
        </p:txBody>
      </p:sp>
      <p:sp>
        <p:nvSpPr>
          <p:cNvPr id="4" name="Sisällön paikkamerkki 3">
            <a:extLst>
              <a:ext uri="{FF2B5EF4-FFF2-40B4-BE49-F238E27FC236}">
                <a16:creationId xmlns:a16="http://schemas.microsoft.com/office/drawing/2014/main" id="{478C6E45-F1ED-4BE1-872A-78DAF8CAD655}"/>
              </a:ext>
            </a:extLst>
          </p:cNvPr>
          <p:cNvSpPr>
            <a:spLocks noGrp="1"/>
          </p:cNvSpPr>
          <p:nvPr>
            <p:ph sz="half" idx="2"/>
          </p:nvPr>
        </p:nvSpPr>
        <p:spPr>
          <a:xfrm>
            <a:off x="839788" y="2505075"/>
            <a:ext cx="5157787" cy="3684588"/>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5" name="Tekstin paikkamerkki 4">
            <a:extLst>
              <a:ext uri="{FF2B5EF4-FFF2-40B4-BE49-F238E27FC236}">
                <a16:creationId xmlns:a16="http://schemas.microsoft.com/office/drawing/2014/main" id="{8A30F1FC-5E85-42CD-A2DC-C853C4F566DB}"/>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
              <a:t>Muokkaa tekstin perustyylejä napsauttamalla</a:t>
            </a:r>
          </a:p>
        </p:txBody>
      </p:sp>
      <p:sp>
        <p:nvSpPr>
          <p:cNvPr id="6" name="Sisällön paikkamerkki 5">
            <a:extLst>
              <a:ext uri="{FF2B5EF4-FFF2-40B4-BE49-F238E27FC236}">
                <a16:creationId xmlns:a16="http://schemas.microsoft.com/office/drawing/2014/main" id="{237F7972-F347-4752-BC22-8C02DB3ECC8F}"/>
              </a:ext>
            </a:extLst>
          </p:cNvPr>
          <p:cNvSpPr>
            <a:spLocks noGrp="1"/>
          </p:cNvSpPr>
          <p:nvPr>
            <p:ph sz="quarter" idx="4"/>
          </p:nvPr>
        </p:nvSpPr>
        <p:spPr>
          <a:xfrm>
            <a:off x="6172200" y="2505075"/>
            <a:ext cx="5183188" cy="3684588"/>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7" name="Päivämäärän paikkamerkki 6">
            <a:extLst>
              <a:ext uri="{FF2B5EF4-FFF2-40B4-BE49-F238E27FC236}">
                <a16:creationId xmlns:a16="http://schemas.microsoft.com/office/drawing/2014/main" id="{ADDFAA09-DB41-4F78-A773-6D4B9A62CEFB}"/>
              </a:ext>
            </a:extLst>
          </p:cNvPr>
          <p:cNvSpPr>
            <a:spLocks noGrp="1"/>
          </p:cNvSpPr>
          <p:nvPr>
            <p:ph type="dt" sz="half" idx="10"/>
          </p:nvPr>
        </p:nvSpPr>
        <p:spPr/>
        <p:txBody>
          <a:bodyPr rtlCol="0"/>
          <a:lstStyle/>
          <a:p>
            <a:pPr rtl="0"/>
            <a:fld id="{53783F01-3C04-4FFC-9C3B-35D69B9032AD}" type="datetimeFigureOut">
              <a:rPr lang="fi-FI" smtClean="0"/>
              <a:t>10.5.2022</a:t>
            </a:fld>
            <a:endParaRPr lang="fi-FI"/>
          </a:p>
        </p:txBody>
      </p:sp>
      <p:sp>
        <p:nvSpPr>
          <p:cNvPr id="8" name="Alatunnisteen paikkamerkki 7">
            <a:extLst>
              <a:ext uri="{FF2B5EF4-FFF2-40B4-BE49-F238E27FC236}">
                <a16:creationId xmlns:a16="http://schemas.microsoft.com/office/drawing/2014/main" id="{16D09D7D-9FBF-48A2-8E63-F56A4326244D}"/>
              </a:ext>
            </a:extLst>
          </p:cNvPr>
          <p:cNvSpPr>
            <a:spLocks noGrp="1"/>
          </p:cNvSpPr>
          <p:nvPr>
            <p:ph type="ftr" sz="quarter" idx="11"/>
          </p:nvPr>
        </p:nvSpPr>
        <p:spPr/>
        <p:txBody>
          <a:bodyPr rtlCol="0"/>
          <a:lstStyle/>
          <a:p>
            <a:pPr rtl="0"/>
            <a:endParaRPr lang="fi-FI"/>
          </a:p>
        </p:txBody>
      </p:sp>
      <p:sp>
        <p:nvSpPr>
          <p:cNvPr id="9" name="Dian numeron paikkamerkki 8">
            <a:extLst>
              <a:ext uri="{FF2B5EF4-FFF2-40B4-BE49-F238E27FC236}">
                <a16:creationId xmlns:a16="http://schemas.microsoft.com/office/drawing/2014/main" id="{A7006365-1E4E-4D06-B0A6-2E1E82488471}"/>
              </a:ext>
            </a:extLst>
          </p:cNvPr>
          <p:cNvSpPr>
            <a:spLocks noGrp="1"/>
          </p:cNvSpPr>
          <p:nvPr>
            <p:ph type="sldNum" sz="quarter" idx="12"/>
          </p:nvPr>
        </p:nvSpPr>
        <p:spPr/>
        <p:txBody>
          <a:bodyPr rtlCol="0"/>
          <a:lstStyle/>
          <a:p>
            <a:pPr rtl="0"/>
            <a:fld id="{0F9571F5-AA3D-4ABE-BDFE-5AB2421546B3}" type="slidenum">
              <a:rPr lang="fi-FI" smtClean="0"/>
              <a:t>‹#›</a:t>
            </a:fld>
            <a:endParaRPr lang="fi-FI"/>
          </a:p>
        </p:txBody>
      </p:sp>
    </p:spTree>
    <p:extLst>
      <p:ext uri="{BB962C8B-B14F-4D97-AF65-F5344CB8AC3E}">
        <p14:creationId xmlns:p14="http://schemas.microsoft.com/office/powerpoint/2010/main" val="6704018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C66879-4910-42B6-A1FE-C054C72104D2}"/>
              </a:ext>
            </a:extLst>
          </p:cNvPr>
          <p:cNvSpPr>
            <a:spLocks noGrp="1"/>
          </p:cNvSpPr>
          <p:nvPr>
            <p:ph type="title"/>
          </p:nvPr>
        </p:nvSpPr>
        <p:spPr/>
        <p:txBody>
          <a:bodyPr rtlCol="0"/>
          <a:lstStyle/>
          <a:p>
            <a:pPr rtl="0"/>
            <a:r>
              <a:rPr lang="ro"/>
              <a:t>Muokkaa ots. perustyyl. napsautt.</a:t>
            </a:r>
          </a:p>
        </p:txBody>
      </p:sp>
      <p:sp>
        <p:nvSpPr>
          <p:cNvPr id="3" name="Päivämäärän paikkamerkki 2">
            <a:extLst>
              <a:ext uri="{FF2B5EF4-FFF2-40B4-BE49-F238E27FC236}">
                <a16:creationId xmlns:a16="http://schemas.microsoft.com/office/drawing/2014/main" id="{3A137FF6-6EC5-41C6-9726-D3071245597D}"/>
              </a:ext>
            </a:extLst>
          </p:cNvPr>
          <p:cNvSpPr>
            <a:spLocks noGrp="1"/>
          </p:cNvSpPr>
          <p:nvPr>
            <p:ph type="dt" sz="half" idx="10"/>
          </p:nvPr>
        </p:nvSpPr>
        <p:spPr/>
        <p:txBody>
          <a:bodyPr rtlCol="0"/>
          <a:lstStyle/>
          <a:p>
            <a:pPr rtl="0"/>
            <a:fld id="{53783F01-3C04-4FFC-9C3B-35D69B9032AD}" type="datetimeFigureOut">
              <a:rPr lang="fi-FI" smtClean="0"/>
              <a:t>10.5.2022</a:t>
            </a:fld>
            <a:endParaRPr lang="fi-FI"/>
          </a:p>
        </p:txBody>
      </p:sp>
      <p:sp>
        <p:nvSpPr>
          <p:cNvPr id="4" name="Alatunnisteen paikkamerkki 3">
            <a:extLst>
              <a:ext uri="{FF2B5EF4-FFF2-40B4-BE49-F238E27FC236}">
                <a16:creationId xmlns:a16="http://schemas.microsoft.com/office/drawing/2014/main" id="{640A8605-B27A-44E3-B297-BAB5C8BAD080}"/>
              </a:ext>
            </a:extLst>
          </p:cNvPr>
          <p:cNvSpPr>
            <a:spLocks noGrp="1"/>
          </p:cNvSpPr>
          <p:nvPr>
            <p:ph type="ftr" sz="quarter" idx="11"/>
          </p:nvPr>
        </p:nvSpPr>
        <p:spPr/>
        <p:txBody>
          <a:bodyPr rtlCol="0"/>
          <a:lstStyle/>
          <a:p>
            <a:pPr rtl="0"/>
            <a:endParaRPr lang="fi-FI"/>
          </a:p>
        </p:txBody>
      </p:sp>
      <p:sp>
        <p:nvSpPr>
          <p:cNvPr id="5" name="Dian numeron paikkamerkki 4">
            <a:extLst>
              <a:ext uri="{FF2B5EF4-FFF2-40B4-BE49-F238E27FC236}">
                <a16:creationId xmlns:a16="http://schemas.microsoft.com/office/drawing/2014/main" id="{5C5D84EB-6619-45F4-909A-DD5893D5FA0C}"/>
              </a:ext>
            </a:extLst>
          </p:cNvPr>
          <p:cNvSpPr>
            <a:spLocks noGrp="1"/>
          </p:cNvSpPr>
          <p:nvPr>
            <p:ph type="sldNum" sz="quarter" idx="12"/>
          </p:nvPr>
        </p:nvSpPr>
        <p:spPr/>
        <p:txBody>
          <a:bodyPr rtlCol="0"/>
          <a:lstStyle/>
          <a:p>
            <a:pPr rtl="0"/>
            <a:fld id="{0F9571F5-AA3D-4ABE-BDFE-5AB2421546B3}" type="slidenum">
              <a:rPr lang="fi-FI" smtClean="0"/>
              <a:t>‹#›</a:t>
            </a:fld>
            <a:endParaRPr lang="fi-FI"/>
          </a:p>
        </p:txBody>
      </p:sp>
    </p:spTree>
    <p:extLst>
      <p:ext uri="{BB962C8B-B14F-4D97-AF65-F5344CB8AC3E}">
        <p14:creationId xmlns:p14="http://schemas.microsoft.com/office/powerpoint/2010/main" val="8804279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C1269FD-E3D6-4625-9C62-C5B57BFFB8D8}"/>
              </a:ext>
            </a:extLst>
          </p:cNvPr>
          <p:cNvSpPr>
            <a:spLocks noGrp="1"/>
          </p:cNvSpPr>
          <p:nvPr>
            <p:ph type="dt" sz="half" idx="10"/>
          </p:nvPr>
        </p:nvSpPr>
        <p:spPr/>
        <p:txBody>
          <a:bodyPr rtlCol="0"/>
          <a:lstStyle/>
          <a:p>
            <a:pPr rtl="0"/>
            <a:fld id="{53783F01-3C04-4FFC-9C3B-35D69B9032AD}" type="datetimeFigureOut">
              <a:rPr lang="fi-FI" smtClean="0"/>
              <a:t>10.5.2022</a:t>
            </a:fld>
            <a:endParaRPr lang="fi-FI"/>
          </a:p>
        </p:txBody>
      </p:sp>
      <p:sp>
        <p:nvSpPr>
          <p:cNvPr id="3" name="Alatunnisteen paikkamerkki 2">
            <a:extLst>
              <a:ext uri="{FF2B5EF4-FFF2-40B4-BE49-F238E27FC236}">
                <a16:creationId xmlns:a16="http://schemas.microsoft.com/office/drawing/2014/main" id="{3E9CE07A-367A-4606-82A5-C3D7DB818112}"/>
              </a:ext>
            </a:extLst>
          </p:cNvPr>
          <p:cNvSpPr>
            <a:spLocks noGrp="1"/>
          </p:cNvSpPr>
          <p:nvPr>
            <p:ph type="ftr" sz="quarter" idx="11"/>
          </p:nvPr>
        </p:nvSpPr>
        <p:spPr/>
        <p:txBody>
          <a:bodyPr rtlCol="0"/>
          <a:lstStyle/>
          <a:p>
            <a:pPr rtl="0"/>
            <a:endParaRPr lang="fi-FI"/>
          </a:p>
        </p:txBody>
      </p:sp>
      <p:sp>
        <p:nvSpPr>
          <p:cNvPr id="4" name="Dian numeron paikkamerkki 3">
            <a:extLst>
              <a:ext uri="{FF2B5EF4-FFF2-40B4-BE49-F238E27FC236}">
                <a16:creationId xmlns:a16="http://schemas.microsoft.com/office/drawing/2014/main" id="{6FB9ED6B-C5D0-4145-A64E-B9F7EF08FC83}"/>
              </a:ext>
            </a:extLst>
          </p:cNvPr>
          <p:cNvSpPr>
            <a:spLocks noGrp="1"/>
          </p:cNvSpPr>
          <p:nvPr>
            <p:ph type="sldNum" sz="quarter" idx="12"/>
          </p:nvPr>
        </p:nvSpPr>
        <p:spPr/>
        <p:txBody>
          <a:bodyPr rtlCol="0"/>
          <a:lstStyle/>
          <a:p>
            <a:pPr rtl="0"/>
            <a:fld id="{0F9571F5-AA3D-4ABE-BDFE-5AB2421546B3}" type="slidenum">
              <a:rPr lang="fi-FI" smtClean="0"/>
              <a:t>‹#›</a:t>
            </a:fld>
            <a:endParaRPr lang="fi-FI"/>
          </a:p>
        </p:txBody>
      </p:sp>
    </p:spTree>
    <p:extLst>
      <p:ext uri="{BB962C8B-B14F-4D97-AF65-F5344CB8AC3E}">
        <p14:creationId xmlns:p14="http://schemas.microsoft.com/office/powerpoint/2010/main" val="3573376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3B4359-7D52-47EB-A285-40725B2FACFB}"/>
              </a:ext>
            </a:extLst>
          </p:cNvPr>
          <p:cNvSpPr>
            <a:spLocks noGrp="1"/>
          </p:cNvSpPr>
          <p:nvPr>
            <p:ph type="title"/>
          </p:nvPr>
        </p:nvSpPr>
        <p:spPr>
          <a:xfrm>
            <a:off x="839788" y="457200"/>
            <a:ext cx="3932237" cy="1600200"/>
          </a:xfrm>
        </p:spPr>
        <p:txBody>
          <a:bodyPr rtlCol="0" anchor="b"/>
          <a:lstStyle>
            <a:lvl1pPr>
              <a:defRPr sz="3200"/>
            </a:lvl1pPr>
          </a:lstStyle>
          <a:p>
            <a:pPr rtl="0"/>
            <a:r>
              <a:rPr lang="ro"/>
              <a:t>Muokkaa ots. perustyyl. napsautt.</a:t>
            </a:r>
          </a:p>
        </p:txBody>
      </p:sp>
      <p:sp>
        <p:nvSpPr>
          <p:cNvPr id="3" name="Sisällön paikkamerkki 2">
            <a:extLst>
              <a:ext uri="{FF2B5EF4-FFF2-40B4-BE49-F238E27FC236}">
                <a16:creationId xmlns:a16="http://schemas.microsoft.com/office/drawing/2014/main" id="{F2220CD5-058C-42F4-8081-C816CF8BC0E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4" name="Tekstin paikkamerkki 3">
            <a:extLst>
              <a:ext uri="{FF2B5EF4-FFF2-40B4-BE49-F238E27FC236}">
                <a16:creationId xmlns:a16="http://schemas.microsoft.com/office/drawing/2014/main" id="{396A49DE-8B49-4FE2-87E5-3C4B0A25611F}"/>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
              <a:t>Muokkaa tekstin perustyylejä napsauttamalla</a:t>
            </a:r>
          </a:p>
        </p:txBody>
      </p:sp>
      <p:sp>
        <p:nvSpPr>
          <p:cNvPr id="5" name="Päivämäärän paikkamerkki 4">
            <a:extLst>
              <a:ext uri="{FF2B5EF4-FFF2-40B4-BE49-F238E27FC236}">
                <a16:creationId xmlns:a16="http://schemas.microsoft.com/office/drawing/2014/main" id="{9F373B55-6E96-4CC8-A6ED-C070B229D137}"/>
              </a:ext>
            </a:extLst>
          </p:cNvPr>
          <p:cNvSpPr>
            <a:spLocks noGrp="1"/>
          </p:cNvSpPr>
          <p:nvPr>
            <p:ph type="dt" sz="half" idx="10"/>
          </p:nvPr>
        </p:nvSpPr>
        <p:spPr/>
        <p:txBody>
          <a:bodyPr rtlCol="0"/>
          <a:lstStyle/>
          <a:p>
            <a:pPr rtl="0"/>
            <a:fld id="{53783F01-3C04-4FFC-9C3B-35D69B9032AD}" type="datetimeFigureOut">
              <a:rPr lang="fi-FI" smtClean="0"/>
              <a:t>10.5.2022</a:t>
            </a:fld>
            <a:endParaRPr lang="fi-FI"/>
          </a:p>
        </p:txBody>
      </p:sp>
      <p:sp>
        <p:nvSpPr>
          <p:cNvPr id="6" name="Alatunnisteen paikkamerkki 5">
            <a:extLst>
              <a:ext uri="{FF2B5EF4-FFF2-40B4-BE49-F238E27FC236}">
                <a16:creationId xmlns:a16="http://schemas.microsoft.com/office/drawing/2014/main" id="{5D1626B7-6A3B-4080-B0DA-1457F0D9C0E8}"/>
              </a:ext>
            </a:extLst>
          </p:cNvPr>
          <p:cNvSpPr>
            <a:spLocks noGrp="1"/>
          </p:cNvSpPr>
          <p:nvPr>
            <p:ph type="ftr" sz="quarter" idx="11"/>
          </p:nvPr>
        </p:nvSpPr>
        <p:spPr/>
        <p:txBody>
          <a:bodyPr rtlCol="0"/>
          <a:lstStyle/>
          <a:p>
            <a:pPr rtl="0"/>
            <a:endParaRPr lang="fi-FI"/>
          </a:p>
        </p:txBody>
      </p:sp>
      <p:sp>
        <p:nvSpPr>
          <p:cNvPr id="7" name="Dian numeron paikkamerkki 6">
            <a:extLst>
              <a:ext uri="{FF2B5EF4-FFF2-40B4-BE49-F238E27FC236}">
                <a16:creationId xmlns:a16="http://schemas.microsoft.com/office/drawing/2014/main" id="{B647D268-9BAF-4890-824F-C94808265775}"/>
              </a:ext>
            </a:extLst>
          </p:cNvPr>
          <p:cNvSpPr>
            <a:spLocks noGrp="1"/>
          </p:cNvSpPr>
          <p:nvPr>
            <p:ph type="sldNum" sz="quarter" idx="12"/>
          </p:nvPr>
        </p:nvSpPr>
        <p:spPr/>
        <p:txBody>
          <a:bodyPr rtlCol="0"/>
          <a:lstStyle/>
          <a:p>
            <a:pPr rtl="0"/>
            <a:fld id="{0F9571F5-AA3D-4ABE-BDFE-5AB2421546B3}" type="slidenum">
              <a:rPr lang="fi-FI" smtClean="0"/>
              <a:t>‹#›</a:t>
            </a:fld>
            <a:endParaRPr lang="fi-FI"/>
          </a:p>
        </p:txBody>
      </p:sp>
    </p:spTree>
    <p:extLst>
      <p:ext uri="{BB962C8B-B14F-4D97-AF65-F5344CB8AC3E}">
        <p14:creationId xmlns:p14="http://schemas.microsoft.com/office/powerpoint/2010/main" val="988621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0CAEA-6A26-4F1D-83D2-526A2EF0F141}"/>
              </a:ext>
            </a:extLst>
          </p:cNvPr>
          <p:cNvSpPr>
            <a:spLocks noGrp="1"/>
          </p:cNvSpPr>
          <p:nvPr>
            <p:ph type="title"/>
          </p:nvPr>
        </p:nvSpPr>
        <p:spPr>
          <a:xfrm>
            <a:off x="839788" y="457200"/>
            <a:ext cx="3932237" cy="1600200"/>
          </a:xfrm>
        </p:spPr>
        <p:txBody>
          <a:bodyPr rtlCol="0" anchor="b"/>
          <a:lstStyle>
            <a:lvl1pPr>
              <a:defRPr sz="3200"/>
            </a:lvl1pPr>
          </a:lstStyle>
          <a:p>
            <a:pPr rtl="0"/>
            <a:r>
              <a:rPr lang="ro"/>
              <a:t>Muokkaa ots. perustyyl. napsautt.</a:t>
            </a:r>
          </a:p>
        </p:txBody>
      </p:sp>
      <p:sp>
        <p:nvSpPr>
          <p:cNvPr id="3" name="Kuvan paikkamerkki 2">
            <a:extLst>
              <a:ext uri="{FF2B5EF4-FFF2-40B4-BE49-F238E27FC236}">
                <a16:creationId xmlns:a16="http://schemas.microsoft.com/office/drawing/2014/main" id="{C8799C06-A861-4009-A281-37D73119BB8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fi-FI"/>
          </a:p>
        </p:txBody>
      </p:sp>
      <p:sp>
        <p:nvSpPr>
          <p:cNvPr id="4" name="Tekstin paikkamerkki 3">
            <a:extLst>
              <a:ext uri="{FF2B5EF4-FFF2-40B4-BE49-F238E27FC236}">
                <a16:creationId xmlns:a16="http://schemas.microsoft.com/office/drawing/2014/main" id="{C441D5A5-09DC-4C20-9442-B95AC7A1102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
              <a:t>Muokkaa tekstin perustyylejä napsauttamalla</a:t>
            </a:r>
          </a:p>
        </p:txBody>
      </p:sp>
      <p:sp>
        <p:nvSpPr>
          <p:cNvPr id="5" name="Päivämäärän paikkamerkki 4">
            <a:extLst>
              <a:ext uri="{FF2B5EF4-FFF2-40B4-BE49-F238E27FC236}">
                <a16:creationId xmlns:a16="http://schemas.microsoft.com/office/drawing/2014/main" id="{D936D572-34D9-4A57-AA00-AD792484C3FA}"/>
              </a:ext>
            </a:extLst>
          </p:cNvPr>
          <p:cNvSpPr>
            <a:spLocks noGrp="1"/>
          </p:cNvSpPr>
          <p:nvPr>
            <p:ph type="dt" sz="half" idx="10"/>
          </p:nvPr>
        </p:nvSpPr>
        <p:spPr/>
        <p:txBody>
          <a:bodyPr rtlCol="0"/>
          <a:lstStyle/>
          <a:p>
            <a:pPr rtl="0"/>
            <a:fld id="{53783F01-3C04-4FFC-9C3B-35D69B9032AD}" type="datetimeFigureOut">
              <a:rPr lang="fi-FI" smtClean="0"/>
              <a:t>10.5.2022</a:t>
            </a:fld>
            <a:endParaRPr lang="fi-FI"/>
          </a:p>
        </p:txBody>
      </p:sp>
      <p:sp>
        <p:nvSpPr>
          <p:cNvPr id="6" name="Alatunnisteen paikkamerkki 5">
            <a:extLst>
              <a:ext uri="{FF2B5EF4-FFF2-40B4-BE49-F238E27FC236}">
                <a16:creationId xmlns:a16="http://schemas.microsoft.com/office/drawing/2014/main" id="{B4141388-FC88-4994-8C2B-B94F694FE673}"/>
              </a:ext>
            </a:extLst>
          </p:cNvPr>
          <p:cNvSpPr>
            <a:spLocks noGrp="1"/>
          </p:cNvSpPr>
          <p:nvPr>
            <p:ph type="ftr" sz="quarter" idx="11"/>
          </p:nvPr>
        </p:nvSpPr>
        <p:spPr/>
        <p:txBody>
          <a:bodyPr rtlCol="0"/>
          <a:lstStyle/>
          <a:p>
            <a:pPr rtl="0"/>
            <a:endParaRPr lang="fi-FI"/>
          </a:p>
        </p:txBody>
      </p:sp>
      <p:sp>
        <p:nvSpPr>
          <p:cNvPr id="7" name="Dian numeron paikkamerkki 6">
            <a:extLst>
              <a:ext uri="{FF2B5EF4-FFF2-40B4-BE49-F238E27FC236}">
                <a16:creationId xmlns:a16="http://schemas.microsoft.com/office/drawing/2014/main" id="{0B2F933B-AC7B-4377-A592-63E582D27BA0}"/>
              </a:ext>
            </a:extLst>
          </p:cNvPr>
          <p:cNvSpPr>
            <a:spLocks noGrp="1"/>
          </p:cNvSpPr>
          <p:nvPr>
            <p:ph type="sldNum" sz="quarter" idx="12"/>
          </p:nvPr>
        </p:nvSpPr>
        <p:spPr/>
        <p:txBody>
          <a:bodyPr rtlCol="0"/>
          <a:lstStyle/>
          <a:p>
            <a:pPr rtl="0"/>
            <a:fld id="{0F9571F5-AA3D-4ABE-BDFE-5AB2421546B3}" type="slidenum">
              <a:rPr lang="fi-FI" smtClean="0"/>
              <a:t>‹#›</a:t>
            </a:fld>
            <a:endParaRPr lang="fi-FI"/>
          </a:p>
        </p:txBody>
      </p:sp>
    </p:spTree>
    <p:extLst>
      <p:ext uri="{BB962C8B-B14F-4D97-AF65-F5344CB8AC3E}">
        <p14:creationId xmlns:p14="http://schemas.microsoft.com/office/powerpoint/2010/main" val="3929870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D720CB-88D6-4178-854E-F08E4AE76C89}"/>
              </a:ext>
            </a:extLst>
          </p:cNvPr>
          <p:cNvSpPr>
            <a:spLocks noGrp="1"/>
          </p:cNvSpPr>
          <p:nvPr>
            <p:ph type="title"/>
          </p:nvPr>
        </p:nvSpPr>
        <p:spPr/>
        <p:txBody>
          <a:bodyPr rtlCol="0"/>
          <a:lstStyle/>
          <a:p>
            <a:pPr rtl="0"/>
            <a:r>
              <a:rPr lang="ro"/>
              <a:t>Muokkaa ots. perustyyl. napsautt.</a:t>
            </a:r>
          </a:p>
        </p:txBody>
      </p:sp>
      <p:sp>
        <p:nvSpPr>
          <p:cNvPr id="3" name="Pystysuoran tekstin paikkamerkki 2">
            <a:extLst>
              <a:ext uri="{FF2B5EF4-FFF2-40B4-BE49-F238E27FC236}">
                <a16:creationId xmlns:a16="http://schemas.microsoft.com/office/drawing/2014/main" id="{37081428-7808-469A-A030-2B8D86881A67}"/>
              </a:ext>
            </a:extLst>
          </p:cNvPr>
          <p:cNvSpPr>
            <a:spLocks noGrp="1"/>
          </p:cNvSpPr>
          <p:nvPr>
            <p:ph type="body" orient="vert" idx="1"/>
          </p:nvPr>
        </p:nvSpPr>
        <p:spPr/>
        <p:txBody>
          <a:bodyPr vert="eaVert"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4" name="Päivämäärän paikkamerkki 3">
            <a:extLst>
              <a:ext uri="{FF2B5EF4-FFF2-40B4-BE49-F238E27FC236}">
                <a16:creationId xmlns:a16="http://schemas.microsoft.com/office/drawing/2014/main" id="{37CAA54E-C25C-4C74-BF6B-EAD8D4829BDF}"/>
              </a:ext>
            </a:extLst>
          </p:cNvPr>
          <p:cNvSpPr>
            <a:spLocks noGrp="1"/>
          </p:cNvSpPr>
          <p:nvPr>
            <p:ph type="dt" sz="half" idx="10"/>
          </p:nvPr>
        </p:nvSpPr>
        <p:spPr/>
        <p:txBody>
          <a:bodyPr rtlCol="0"/>
          <a:lstStyle/>
          <a:p>
            <a:pPr rtl="0"/>
            <a:fld id="{53783F01-3C04-4FFC-9C3B-35D69B9032AD}" type="datetimeFigureOut">
              <a:rPr lang="fi-FI" smtClean="0"/>
              <a:t>10.5.2022</a:t>
            </a:fld>
            <a:endParaRPr lang="fi-FI"/>
          </a:p>
        </p:txBody>
      </p:sp>
      <p:sp>
        <p:nvSpPr>
          <p:cNvPr id="5" name="Alatunnisteen paikkamerkki 4">
            <a:extLst>
              <a:ext uri="{FF2B5EF4-FFF2-40B4-BE49-F238E27FC236}">
                <a16:creationId xmlns:a16="http://schemas.microsoft.com/office/drawing/2014/main" id="{EBF5D03B-1E8A-4F0E-861F-5F976CB0DB3B}"/>
              </a:ext>
            </a:extLst>
          </p:cNvPr>
          <p:cNvSpPr>
            <a:spLocks noGrp="1"/>
          </p:cNvSpPr>
          <p:nvPr>
            <p:ph type="ftr" sz="quarter" idx="11"/>
          </p:nvPr>
        </p:nvSpPr>
        <p:spPr/>
        <p:txBody>
          <a:bodyPr rtlCol="0"/>
          <a:lstStyle/>
          <a:p>
            <a:pPr rtl="0"/>
            <a:endParaRPr lang="fi-FI"/>
          </a:p>
        </p:txBody>
      </p:sp>
      <p:sp>
        <p:nvSpPr>
          <p:cNvPr id="6" name="Dian numeron paikkamerkki 5">
            <a:extLst>
              <a:ext uri="{FF2B5EF4-FFF2-40B4-BE49-F238E27FC236}">
                <a16:creationId xmlns:a16="http://schemas.microsoft.com/office/drawing/2014/main" id="{C2BD62BE-B714-4FBA-861F-D76D3E73E057}"/>
              </a:ext>
            </a:extLst>
          </p:cNvPr>
          <p:cNvSpPr>
            <a:spLocks noGrp="1"/>
          </p:cNvSpPr>
          <p:nvPr>
            <p:ph type="sldNum" sz="quarter" idx="12"/>
          </p:nvPr>
        </p:nvSpPr>
        <p:spPr/>
        <p:txBody>
          <a:bodyPr rtlCol="0"/>
          <a:lstStyle/>
          <a:p>
            <a:pPr rtl="0"/>
            <a:fld id="{0F9571F5-AA3D-4ABE-BDFE-5AB2421546B3}" type="slidenum">
              <a:rPr lang="fi-FI" smtClean="0"/>
              <a:t>‹#›</a:t>
            </a:fld>
            <a:endParaRPr lang="fi-FI"/>
          </a:p>
        </p:txBody>
      </p:sp>
    </p:spTree>
    <p:extLst>
      <p:ext uri="{BB962C8B-B14F-4D97-AF65-F5344CB8AC3E}">
        <p14:creationId xmlns:p14="http://schemas.microsoft.com/office/powerpoint/2010/main" val="1653960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BC5E580-8956-47CF-BCA0-07CD457CCBF0}"/>
              </a:ext>
            </a:extLst>
          </p:cNvPr>
          <p:cNvSpPr>
            <a:spLocks noGrp="1"/>
          </p:cNvSpPr>
          <p:nvPr>
            <p:ph type="title" orient="vert"/>
          </p:nvPr>
        </p:nvSpPr>
        <p:spPr>
          <a:xfrm>
            <a:off x="8724900" y="365125"/>
            <a:ext cx="2628900" cy="5811838"/>
          </a:xfrm>
        </p:spPr>
        <p:txBody>
          <a:bodyPr vert="eaVert" rtlCol="0"/>
          <a:lstStyle/>
          <a:p>
            <a:pPr rtl="0"/>
            <a:r>
              <a:rPr lang="ro"/>
              <a:t>Muokkaa ots. perustyyl. napsautt.</a:t>
            </a:r>
          </a:p>
        </p:txBody>
      </p:sp>
      <p:sp>
        <p:nvSpPr>
          <p:cNvPr id="3" name="Pystysuoran tekstin paikkamerkki 2">
            <a:extLst>
              <a:ext uri="{FF2B5EF4-FFF2-40B4-BE49-F238E27FC236}">
                <a16:creationId xmlns:a16="http://schemas.microsoft.com/office/drawing/2014/main" id="{A266AD6F-18B9-496F-A5FE-78D1FF4293BD}"/>
              </a:ext>
            </a:extLst>
          </p:cNvPr>
          <p:cNvSpPr>
            <a:spLocks noGrp="1"/>
          </p:cNvSpPr>
          <p:nvPr>
            <p:ph type="body" orient="vert" idx="1"/>
          </p:nvPr>
        </p:nvSpPr>
        <p:spPr>
          <a:xfrm>
            <a:off x="838200" y="365125"/>
            <a:ext cx="7734300" cy="5811838"/>
          </a:xfrm>
        </p:spPr>
        <p:txBody>
          <a:bodyPr vert="eaVert"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4" name="Päivämäärän paikkamerkki 3">
            <a:extLst>
              <a:ext uri="{FF2B5EF4-FFF2-40B4-BE49-F238E27FC236}">
                <a16:creationId xmlns:a16="http://schemas.microsoft.com/office/drawing/2014/main" id="{6A4DEE86-DB6A-43AE-9691-CC8564C94883}"/>
              </a:ext>
            </a:extLst>
          </p:cNvPr>
          <p:cNvSpPr>
            <a:spLocks noGrp="1"/>
          </p:cNvSpPr>
          <p:nvPr>
            <p:ph type="dt" sz="half" idx="10"/>
          </p:nvPr>
        </p:nvSpPr>
        <p:spPr/>
        <p:txBody>
          <a:bodyPr rtlCol="0"/>
          <a:lstStyle/>
          <a:p>
            <a:pPr rtl="0"/>
            <a:fld id="{53783F01-3C04-4FFC-9C3B-35D69B9032AD}" type="datetimeFigureOut">
              <a:rPr lang="fi-FI" smtClean="0"/>
              <a:t>10.5.2022</a:t>
            </a:fld>
            <a:endParaRPr lang="fi-FI"/>
          </a:p>
        </p:txBody>
      </p:sp>
      <p:sp>
        <p:nvSpPr>
          <p:cNvPr id="5" name="Alatunnisteen paikkamerkki 4">
            <a:extLst>
              <a:ext uri="{FF2B5EF4-FFF2-40B4-BE49-F238E27FC236}">
                <a16:creationId xmlns:a16="http://schemas.microsoft.com/office/drawing/2014/main" id="{FA383E94-3AA4-44FD-B64F-61F3C5E6A183}"/>
              </a:ext>
            </a:extLst>
          </p:cNvPr>
          <p:cNvSpPr>
            <a:spLocks noGrp="1"/>
          </p:cNvSpPr>
          <p:nvPr>
            <p:ph type="ftr" sz="quarter" idx="11"/>
          </p:nvPr>
        </p:nvSpPr>
        <p:spPr/>
        <p:txBody>
          <a:bodyPr rtlCol="0"/>
          <a:lstStyle/>
          <a:p>
            <a:pPr rtl="0"/>
            <a:endParaRPr lang="fi-FI"/>
          </a:p>
        </p:txBody>
      </p:sp>
      <p:sp>
        <p:nvSpPr>
          <p:cNvPr id="6" name="Dian numeron paikkamerkki 5">
            <a:extLst>
              <a:ext uri="{FF2B5EF4-FFF2-40B4-BE49-F238E27FC236}">
                <a16:creationId xmlns:a16="http://schemas.microsoft.com/office/drawing/2014/main" id="{FA1AB05C-231A-4079-9A44-FE3150897C01}"/>
              </a:ext>
            </a:extLst>
          </p:cNvPr>
          <p:cNvSpPr>
            <a:spLocks noGrp="1"/>
          </p:cNvSpPr>
          <p:nvPr>
            <p:ph type="sldNum" sz="quarter" idx="12"/>
          </p:nvPr>
        </p:nvSpPr>
        <p:spPr/>
        <p:txBody>
          <a:bodyPr rtlCol="0"/>
          <a:lstStyle/>
          <a:p>
            <a:pPr rtl="0"/>
            <a:fld id="{0F9571F5-AA3D-4ABE-BDFE-5AB2421546B3}" type="slidenum">
              <a:rPr lang="fi-FI" smtClean="0"/>
              <a:t>‹#›</a:t>
            </a:fld>
            <a:endParaRPr lang="fi-FI"/>
          </a:p>
        </p:txBody>
      </p:sp>
    </p:spTree>
    <p:extLst>
      <p:ext uri="{BB962C8B-B14F-4D97-AF65-F5344CB8AC3E}">
        <p14:creationId xmlns:p14="http://schemas.microsoft.com/office/powerpoint/2010/main" val="155021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rtlCol="0"/>
          <a:lstStyle/>
          <a:p>
            <a:pPr rtl="0"/>
            <a:r>
              <a:rPr lang="ro"/>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rtlCol="0"/>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rtlCol="0"/>
          <a:lstStyle/>
          <a:p>
            <a:pPr rtl="0"/>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rtlCol="0"/>
          <a:lstStyle/>
          <a:p>
            <a:pPr rtl="0"/>
            <a:fld id="{63EE7AE8-99BE-43B0-8F69-EF9B1F75F236}"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rtlCol="0"/>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Tree>
    <p:extLst>
      <p:ext uri="{BB962C8B-B14F-4D97-AF65-F5344CB8AC3E}">
        <p14:creationId xmlns:p14="http://schemas.microsoft.com/office/powerpoint/2010/main" val="1661240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rtlCol="0"/>
          <a:lstStyle>
            <a:lvl1pPr>
              <a:defRPr>
                <a:solidFill>
                  <a:schemeClr val="bg1"/>
                </a:solidFil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rtlCol="0"/>
          <a:lstStyle>
            <a:lvl1pPr>
              <a:defRPr>
                <a:solidFill>
                  <a:schemeClr val="bg1"/>
                </a:solidFill>
              </a:defRPr>
            </a:lvl1pPr>
          </a:lstStyle>
          <a:p>
            <a:pPr rtl="0"/>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rtlCol="0"/>
          <a:lstStyle>
            <a:lvl1pPr>
              <a:defRPr>
                <a:solidFill>
                  <a:schemeClr val="bg1"/>
                </a:solidFill>
              </a:defRPr>
            </a:lvl1pPr>
          </a:lstStyle>
          <a:p>
            <a:pPr rtl="0"/>
            <a:fld id="{63EE7AE8-99BE-43B0-8F69-EF9B1F75F236}"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rtlCol="0" anchor="t" anchorCtr="0"/>
          <a:lstStyle>
            <a:lvl1pPr algn="l">
              <a:defRPr sz="4000">
                <a:solidFill>
                  <a:schemeClr val="bg1"/>
                </a:solidFill>
              </a:defRPr>
            </a:lvl1pPr>
          </a:lstStyle>
          <a:p>
            <a:pPr rtl="0"/>
            <a:r>
              <a:rPr lang="ro"/>
              <a:t>Muokkaa ots. perustyyl. napsautt.</a:t>
            </a:r>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rtlCol="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
              <a:t>CLICK TO EDIT MASTER SUBTITLE STYLE</a:t>
            </a:r>
            <a:endParaRPr lang="fi-FI"/>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grpSp>
    </p:spTree>
    <p:extLst>
      <p:ext uri="{BB962C8B-B14F-4D97-AF65-F5344CB8AC3E}">
        <p14:creationId xmlns:p14="http://schemas.microsoft.com/office/powerpoint/2010/main" val="3718253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rtlCol="0"/>
          <a:lstStyle>
            <a:lvl1pPr>
              <a:defRPr>
                <a:solidFill>
                  <a:schemeClr val="bg1"/>
                </a:solidFil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rtlCol="0"/>
          <a:lstStyle>
            <a:lvl1pPr>
              <a:defRPr>
                <a:solidFill>
                  <a:schemeClr val="bg1"/>
                </a:solidFill>
              </a:defRPr>
            </a:lvl1pPr>
          </a:lstStyle>
          <a:p>
            <a:pPr rtl="0"/>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rtlCol="0"/>
          <a:lstStyle>
            <a:lvl1pPr>
              <a:defRPr>
                <a:solidFill>
                  <a:schemeClr val="bg1"/>
                </a:solidFill>
              </a:defRPr>
            </a:lvl1pPr>
          </a:lstStyle>
          <a:p>
            <a:pPr rtl="0"/>
            <a:fld id="{63EE7AE8-99BE-43B0-8F69-EF9B1F75F236}"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rtlCol="0" anchor="t" anchorCtr="0"/>
          <a:lstStyle>
            <a:lvl1pPr algn="l">
              <a:defRPr sz="4000">
                <a:solidFill>
                  <a:schemeClr val="bg1"/>
                </a:solidFill>
              </a:defRPr>
            </a:lvl1pPr>
          </a:lstStyle>
          <a:p>
            <a:pPr rtl="0"/>
            <a:r>
              <a:rPr lang="ro"/>
              <a:t>Muokkaa ots. perustyyl. napsautt.</a:t>
            </a:r>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rtlCol="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
              <a:t>CLICK TO EDIT MASTER SUBTITLE STYLE</a:t>
            </a:r>
            <a:endParaRPr lang="fi-FI"/>
          </a:p>
        </p:txBody>
      </p:sp>
    </p:spTree>
    <p:extLst>
      <p:ext uri="{BB962C8B-B14F-4D97-AF65-F5344CB8AC3E}">
        <p14:creationId xmlns:p14="http://schemas.microsoft.com/office/powerpoint/2010/main" val="2863819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rtlCol="0"/>
          <a:lstStyle>
            <a:lvl1pPr marL="0" indent="0" algn="r">
              <a:buFontTx/>
              <a:buNone/>
              <a:defRPr sz="1200"/>
            </a:lvl1pPr>
          </a:lstStyle>
          <a:p>
            <a:pPr rtl="0"/>
            <a:r>
              <a:rPr lang="ro"/>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rtlCol="0"/>
          <a:lstStyle>
            <a:lvl1pPr>
              <a:defRPr>
                <a:solidFill>
                  <a:schemeClr val="bg1"/>
                </a:solidFill>
              </a:defRPr>
            </a:lvl1pPr>
          </a:lstStyle>
          <a:p>
            <a:pPr rtl="0"/>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rtlCol="0"/>
          <a:lstStyle>
            <a:lvl1pPr>
              <a:defRPr>
                <a:solidFill>
                  <a:schemeClr val="bg1"/>
                </a:solidFill>
              </a:defRPr>
            </a:lvl1pPr>
          </a:lstStyle>
          <a:p>
            <a:pPr rtl="0"/>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rtlCol="0"/>
          <a:lstStyle>
            <a:lvl1pPr>
              <a:defRPr>
                <a:solidFill>
                  <a:schemeClr val="bg1"/>
                </a:solidFill>
              </a:defRPr>
            </a:lvl1pPr>
          </a:lstStyle>
          <a:p>
            <a:pPr rtl="0"/>
            <a:fld id="{63EE7AE8-99BE-43B0-8F69-EF9B1F75F236}"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rtlCol="0" anchor="t" anchorCtr="0"/>
          <a:lstStyle>
            <a:lvl1pPr algn="l">
              <a:defRPr sz="4000">
                <a:solidFill>
                  <a:schemeClr val="accent2"/>
                </a:solidFill>
              </a:defRPr>
            </a:lvl1pPr>
          </a:lstStyle>
          <a:p>
            <a:pPr rtl="0"/>
            <a:r>
              <a:rPr lang="ro"/>
              <a:t>Muokkaa ots. perustyyl. napsautt.</a:t>
            </a:r>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rtlCol="0"/>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
              <a:t>CLICK TO EDIT MASTER SUBTITLE STYLE</a:t>
            </a:r>
            <a:endParaRPr lang="fi-FI"/>
          </a:p>
        </p:txBody>
      </p:sp>
    </p:spTree>
    <p:extLst>
      <p:ext uri="{BB962C8B-B14F-4D97-AF65-F5344CB8AC3E}">
        <p14:creationId xmlns:p14="http://schemas.microsoft.com/office/powerpoint/2010/main" val="382047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3.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pPr rtl="0"/>
            <a:r>
              <a:rPr lang="ro"/>
              <a:t>Muokkaa ots. perustyyl. napsautt.</a:t>
            </a:r>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Tw Cen MT" panose="020B0602020104020603" pitchFamily="34" charset="0"/>
              </a:defRPr>
            </a:lvl1pPr>
          </a:lstStyle>
          <a:p>
            <a:pPr rtl="0"/>
            <a:fld id="{22495C2D-86D6-441D-9E7F-18C4A6C3DD0D}" type="datetimeFigureOut">
              <a:rPr lang="fi-FI" smtClean="0"/>
              <a:pPr rtl="0"/>
              <a:t>10.5.2022</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Tw Cen MT" panose="020B0602020104020603" pitchFamily="34" charset="0"/>
              </a:defRPr>
            </a:lvl1pPr>
          </a:lstStyle>
          <a:p>
            <a:pPr rtl="0"/>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Tw Cen MT" panose="020B0602020104020603" pitchFamily="34" charset="0"/>
              </a:defRPr>
            </a:lvl1pPr>
          </a:lstStyle>
          <a:p>
            <a:pPr rtl="0"/>
            <a:fld id="{63EE7AE8-99BE-43B0-8F69-EF9B1F75F236}" type="slidenum">
              <a:rPr lang="fi-FI" smtClean="0"/>
              <a:pPr/>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ro" sz="200">
                <a:solidFill>
                  <a:schemeClr val="bg1"/>
                </a:solidFill>
                <a:latin typeface="+mn-lt"/>
              </a:rPr>
              <a:t>©grow. for jyo</a:t>
            </a:r>
            <a:endParaRPr lang="en-GB" sz="20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email">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501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Tw Cen MT" panose="020B0602020104020603" pitchFamily="34" charset="0"/>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pPr rtl="0"/>
            <a:r>
              <a:rPr lang="ro"/>
              <a:t>Muokkaa ots. perustyyl. napsautt.</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22495C2D-86D6-441D-9E7F-18C4A6C3DD0D}" type="datetimeFigureOut">
              <a:rPr lang="fi-FI" smtClean="0"/>
              <a:t>10.5.2022</a:t>
            </a:fld>
            <a:endParaRPr lang="fi-FI"/>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endParaRPr lang="fi-FI"/>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63EE7AE8-99BE-43B0-8F69-EF9B1F75F236}" type="slidenum">
              <a:rPr lang="fi-FI" smtClean="0"/>
              <a:t>‹#›</a:t>
            </a:fld>
            <a:endParaRPr lang="fi-FI"/>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388412"/>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5AEA822-3CA1-414C-8E66-A9E4136B5F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o"/>
              <a:t>Muokkaa ots. perustyyl. napsautt.</a:t>
            </a:r>
          </a:p>
        </p:txBody>
      </p:sp>
      <p:sp>
        <p:nvSpPr>
          <p:cNvPr id="3" name="Tekstin paikkamerkki 2">
            <a:extLst>
              <a:ext uri="{FF2B5EF4-FFF2-40B4-BE49-F238E27FC236}">
                <a16:creationId xmlns:a16="http://schemas.microsoft.com/office/drawing/2014/main" id="{CA7102B2-BCA6-4E6D-943E-79D4B982DB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o"/>
              <a:t>Muokkaa tekstin perustyylejä napsauttamalla</a:t>
            </a:r>
          </a:p>
          <a:p>
            <a:pPr lvl="1" rtl="0"/>
            <a:r>
              <a:rPr lang="ro"/>
              <a:t>toinen taso</a:t>
            </a:r>
          </a:p>
          <a:p>
            <a:pPr lvl="2" rtl="0"/>
            <a:r>
              <a:rPr lang="ro"/>
              <a:t>kolmas taso</a:t>
            </a:r>
          </a:p>
          <a:p>
            <a:pPr lvl="3" rtl="0"/>
            <a:r>
              <a:rPr lang="ro"/>
              <a:t>neljäs taso</a:t>
            </a:r>
          </a:p>
          <a:p>
            <a:pPr lvl="4" rtl="0"/>
            <a:r>
              <a:rPr lang="ro"/>
              <a:t>viides taso</a:t>
            </a:r>
          </a:p>
        </p:txBody>
      </p:sp>
      <p:sp>
        <p:nvSpPr>
          <p:cNvPr id="4" name="Päivämäärän paikkamerkki 3">
            <a:extLst>
              <a:ext uri="{FF2B5EF4-FFF2-40B4-BE49-F238E27FC236}">
                <a16:creationId xmlns:a16="http://schemas.microsoft.com/office/drawing/2014/main" id="{76AC9F65-2AE9-47B2-B6A8-6809687D0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panose="020B0602020104020603" pitchFamily="34" charset="0"/>
              </a:defRPr>
            </a:lvl1pPr>
          </a:lstStyle>
          <a:p>
            <a:pPr rtl="0"/>
            <a:fld id="{53783F01-3C04-4FFC-9C3B-35D69B9032AD}" type="datetimeFigureOut">
              <a:rPr lang="fi-FI" smtClean="0"/>
              <a:pPr rtl="0"/>
              <a:t>10.5.2022</a:t>
            </a:fld>
            <a:endParaRPr lang="fi-FI"/>
          </a:p>
        </p:txBody>
      </p:sp>
      <p:sp>
        <p:nvSpPr>
          <p:cNvPr id="5" name="Alatunnisteen paikkamerkki 4">
            <a:extLst>
              <a:ext uri="{FF2B5EF4-FFF2-40B4-BE49-F238E27FC236}">
                <a16:creationId xmlns:a16="http://schemas.microsoft.com/office/drawing/2014/main" id="{01072FD2-D047-4FF6-A2C3-8D79E4316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w Cen MT" panose="020B0602020104020603" pitchFamily="34" charset="0"/>
              </a:defRPr>
            </a:lvl1pPr>
          </a:lstStyle>
          <a:p>
            <a:pPr rtl="0"/>
            <a:endParaRPr lang="fi-FI"/>
          </a:p>
        </p:txBody>
      </p:sp>
      <p:sp>
        <p:nvSpPr>
          <p:cNvPr id="6" name="Dian numeron paikkamerkki 5">
            <a:extLst>
              <a:ext uri="{FF2B5EF4-FFF2-40B4-BE49-F238E27FC236}">
                <a16:creationId xmlns:a16="http://schemas.microsoft.com/office/drawing/2014/main" id="{73FC7F29-C587-41D3-987F-305B5B420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panose="020B0602020104020603" pitchFamily="34" charset="0"/>
              </a:defRPr>
            </a:lvl1pPr>
          </a:lstStyle>
          <a:p>
            <a:pPr rtl="0"/>
            <a:fld id="{0F9571F5-AA3D-4ABE-BDFE-5AB2421546B3}" type="slidenum">
              <a:rPr lang="fi-FI" smtClean="0"/>
              <a:pPr/>
              <a:t>‹#›</a:t>
            </a:fld>
            <a:endParaRPr lang="fi-FI"/>
          </a:p>
        </p:txBody>
      </p:sp>
    </p:spTree>
    <p:extLst>
      <p:ext uri="{BB962C8B-B14F-4D97-AF65-F5344CB8AC3E}">
        <p14:creationId xmlns:p14="http://schemas.microsoft.com/office/powerpoint/2010/main" val="3021804921"/>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c.europa.eu/jrc/en/greencomp" TargetMode="External"/><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hyperlink" Target="https://ec.europa.eu/jrc/en/greencomp/greencomp-conceptual-reference-mode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8" name="Ryhmä 467">
            <a:extLst>
              <a:ext uri="{FF2B5EF4-FFF2-40B4-BE49-F238E27FC236}">
                <a16:creationId xmlns:a16="http://schemas.microsoft.com/office/drawing/2014/main" id="{64EF2E6D-B12C-49E4-B0C1-A9B5246481E1}"/>
              </a:ext>
            </a:extLst>
          </p:cNvPr>
          <p:cNvGrpSpPr/>
          <p:nvPr/>
        </p:nvGrpSpPr>
        <p:grpSpPr>
          <a:xfrm rot="19543955">
            <a:off x="11042234" y="4545312"/>
            <a:ext cx="696985" cy="1096744"/>
            <a:chOff x="5952315" y="4513878"/>
            <a:chExt cx="1076348" cy="2073726"/>
          </a:xfrm>
        </p:grpSpPr>
        <p:cxnSp>
          <p:nvCxnSpPr>
            <p:cNvPr id="469" name="Suora yhdysviiva 468">
              <a:extLst>
                <a:ext uri="{FF2B5EF4-FFF2-40B4-BE49-F238E27FC236}">
                  <a16:creationId xmlns:a16="http://schemas.microsoft.com/office/drawing/2014/main" id="{CB060AAC-9733-4392-BA06-B7A245B230C7}"/>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0" name="Suora yhdysviiva 469">
              <a:extLst>
                <a:ext uri="{FF2B5EF4-FFF2-40B4-BE49-F238E27FC236}">
                  <a16:creationId xmlns:a16="http://schemas.microsoft.com/office/drawing/2014/main" id="{2E2BECA0-356E-4EE3-84BA-A4296A6E5837}"/>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2" name="Suora yhdysviiva 471">
              <a:extLst>
                <a:ext uri="{FF2B5EF4-FFF2-40B4-BE49-F238E27FC236}">
                  <a16:creationId xmlns:a16="http://schemas.microsoft.com/office/drawing/2014/main" id="{581C42A6-0C22-4190-A495-864D487DA984}"/>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3" name="Suora yhdysviiva 472">
              <a:extLst>
                <a:ext uri="{FF2B5EF4-FFF2-40B4-BE49-F238E27FC236}">
                  <a16:creationId xmlns:a16="http://schemas.microsoft.com/office/drawing/2014/main" id="{B102334F-01CE-44EC-B154-A553697FFAD7}"/>
                </a:ext>
              </a:extLst>
            </p:cNvPr>
            <p:cNvCxnSpPr>
              <a:cxnSpLocks/>
            </p:cNvCxnSpPr>
            <p:nvPr/>
          </p:nvCxnSpPr>
          <p:spPr>
            <a:xfrm flipH="1">
              <a:off x="6441061" y="4513878"/>
              <a:ext cx="587602"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31" name="Ryhmä 330">
            <a:extLst>
              <a:ext uri="{FF2B5EF4-FFF2-40B4-BE49-F238E27FC236}">
                <a16:creationId xmlns:a16="http://schemas.microsoft.com/office/drawing/2014/main" id="{CA11B0B2-79E3-4A45-B7DC-522769C1A9CF}"/>
              </a:ext>
            </a:extLst>
          </p:cNvPr>
          <p:cNvGrpSpPr/>
          <p:nvPr/>
        </p:nvGrpSpPr>
        <p:grpSpPr>
          <a:xfrm rot="20553415">
            <a:off x="10600413" y="4436577"/>
            <a:ext cx="1327801" cy="2073726"/>
            <a:chOff x="5700862" y="4513878"/>
            <a:chExt cx="1327801" cy="2073726"/>
          </a:xfrm>
        </p:grpSpPr>
        <p:cxnSp>
          <p:nvCxnSpPr>
            <p:cNvPr id="332" name="Suora yhdysviiva 331">
              <a:extLst>
                <a:ext uri="{FF2B5EF4-FFF2-40B4-BE49-F238E27FC236}">
                  <a16:creationId xmlns:a16="http://schemas.microsoft.com/office/drawing/2014/main" id="{AC4CF411-632C-4F13-BE58-E8FEE246FB33}"/>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3" name="Suora yhdysviiva 332">
              <a:extLst>
                <a:ext uri="{FF2B5EF4-FFF2-40B4-BE49-F238E27FC236}">
                  <a16:creationId xmlns:a16="http://schemas.microsoft.com/office/drawing/2014/main" id="{ABF304BF-AEF0-4FDF-9B5A-139880A6D507}"/>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4" name="Suora yhdysviiva 333">
              <a:extLst>
                <a:ext uri="{FF2B5EF4-FFF2-40B4-BE49-F238E27FC236}">
                  <a16:creationId xmlns:a16="http://schemas.microsoft.com/office/drawing/2014/main" id="{4A469C3F-E9A7-4D5E-A10E-7A90182EFF2C}"/>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5" name="Suora yhdysviiva 334">
              <a:extLst>
                <a:ext uri="{FF2B5EF4-FFF2-40B4-BE49-F238E27FC236}">
                  <a16:creationId xmlns:a16="http://schemas.microsoft.com/office/drawing/2014/main" id="{C81A1F03-DFDE-45DA-A5EB-871E269D9FB5}"/>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6" name="Suora yhdysviiva 335">
              <a:extLst>
                <a:ext uri="{FF2B5EF4-FFF2-40B4-BE49-F238E27FC236}">
                  <a16:creationId xmlns:a16="http://schemas.microsoft.com/office/drawing/2014/main" id="{C112F899-B8A9-4B28-93DB-D99BE7F641D6}"/>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7" name="Suora yhdysviiva 336">
              <a:extLst>
                <a:ext uri="{FF2B5EF4-FFF2-40B4-BE49-F238E27FC236}">
                  <a16:creationId xmlns:a16="http://schemas.microsoft.com/office/drawing/2014/main" id="{C87AF549-7937-4368-BCAB-C0A839FBA2E0}"/>
                </a:ext>
              </a:extLst>
            </p:cNvPr>
            <p:cNvCxnSpPr>
              <a:cxnSpLocks/>
            </p:cNvCxnSpPr>
            <p:nvPr/>
          </p:nvCxnSpPr>
          <p:spPr>
            <a:xfrm flipH="1">
              <a:off x="5700862" y="4513878"/>
              <a:ext cx="1327801" cy="2032843"/>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61" name="Ryhmä 260">
            <a:extLst>
              <a:ext uri="{FF2B5EF4-FFF2-40B4-BE49-F238E27FC236}">
                <a16:creationId xmlns:a16="http://schemas.microsoft.com/office/drawing/2014/main" id="{E2E716BD-711A-4935-8126-4EE8B65EE975}"/>
              </a:ext>
            </a:extLst>
          </p:cNvPr>
          <p:cNvGrpSpPr/>
          <p:nvPr/>
        </p:nvGrpSpPr>
        <p:grpSpPr>
          <a:xfrm>
            <a:off x="8628600" y="4625461"/>
            <a:ext cx="900915" cy="1548080"/>
            <a:chOff x="7248018" y="4288411"/>
            <a:chExt cx="900915" cy="2210911"/>
          </a:xfrm>
        </p:grpSpPr>
        <p:cxnSp>
          <p:nvCxnSpPr>
            <p:cNvPr id="263" name="Suora yhdysviiva 262">
              <a:extLst>
                <a:ext uri="{FF2B5EF4-FFF2-40B4-BE49-F238E27FC236}">
                  <a16:creationId xmlns:a16="http://schemas.microsoft.com/office/drawing/2014/main" id="{FE80C93B-CD6E-4006-90F9-06A5C51A7C6F}"/>
                </a:ext>
              </a:extLst>
            </p:cNvPr>
            <p:cNvCxnSpPr>
              <a:cxnSpLocks/>
              <a:stCxn id="258" idx="3"/>
            </p:cNvCxnSpPr>
            <p:nvPr/>
          </p:nvCxnSpPr>
          <p:spPr>
            <a:xfrm>
              <a:off x="7353082" y="4288411"/>
              <a:ext cx="146387" cy="2092091"/>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4" name="Suora yhdysviiva 263">
              <a:extLst>
                <a:ext uri="{FF2B5EF4-FFF2-40B4-BE49-F238E27FC236}">
                  <a16:creationId xmlns:a16="http://schemas.microsoft.com/office/drawing/2014/main" id="{BB321D4B-3357-4DFB-A820-AD8C10DE866D}"/>
                </a:ext>
              </a:extLst>
            </p:cNvPr>
            <p:cNvCxnSpPr>
              <a:cxnSpLocks/>
              <a:stCxn id="258" idx="3"/>
            </p:cNvCxnSpPr>
            <p:nvPr/>
          </p:nvCxnSpPr>
          <p:spPr>
            <a:xfrm>
              <a:off x="7353082" y="4288411"/>
              <a:ext cx="795851" cy="2168630"/>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5" name="Suora yhdysviiva 264">
              <a:extLst>
                <a:ext uri="{FF2B5EF4-FFF2-40B4-BE49-F238E27FC236}">
                  <a16:creationId xmlns:a16="http://schemas.microsoft.com/office/drawing/2014/main" id="{52F19680-F98D-4DA1-A8AC-3AD50B5F82B5}"/>
                </a:ext>
              </a:extLst>
            </p:cNvPr>
            <p:cNvCxnSpPr>
              <a:cxnSpLocks/>
              <a:stCxn id="258" idx="3"/>
            </p:cNvCxnSpPr>
            <p:nvPr/>
          </p:nvCxnSpPr>
          <p:spPr>
            <a:xfrm>
              <a:off x="7353082" y="4288411"/>
              <a:ext cx="441035" cy="2210911"/>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6" name="Suora yhdysviiva 265">
              <a:extLst>
                <a:ext uri="{FF2B5EF4-FFF2-40B4-BE49-F238E27FC236}">
                  <a16:creationId xmlns:a16="http://schemas.microsoft.com/office/drawing/2014/main" id="{3DF5C299-0AEB-4094-9B6D-F2F23795DB4A}"/>
                </a:ext>
              </a:extLst>
            </p:cNvPr>
            <p:cNvCxnSpPr>
              <a:cxnSpLocks/>
              <a:stCxn id="258" idx="3"/>
            </p:cNvCxnSpPr>
            <p:nvPr/>
          </p:nvCxnSpPr>
          <p:spPr>
            <a:xfrm>
              <a:off x="7353082" y="4288411"/>
              <a:ext cx="635133" cy="2210911"/>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7" name="Suora yhdysviiva 266">
              <a:extLst>
                <a:ext uri="{FF2B5EF4-FFF2-40B4-BE49-F238E27FC236}">
                  <a16:creationId xmlns:a16="http://schemas.microsoft.com/office/drawing/2014/main" id="{D7EBD0E5-2D89-48A4-BECD-4F34B0A8C33E}"/>
                </a:ext>
              </a:extLst>
            </p:cNvPr>
            <p:cNvCxnSpPr>
              <a:cxnSpLocks/>
              <a:stCxn id="258" idx="3"/>
            </p:cNvCxnSpPr>
            <p:nvPr/>
          </p:nvCxnSpPr>
          <p:spPr>
            <a:xfrm flipH="1">
              <a:off x="7248018" y="4288411"/>
              <a:ext cx="105064" cy="2170028"/>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68" name="Ryhmä 267">
            <a:extLst>
              <a:ext uri="{FF2B5EF4-FFF2-40B4-BE49-F238E27FC236}">
                <a16:creationId xmlns:a16="http://schemas.microsoft.com/office/drawing/2014/main" id="{70DB4FF4-7E2E-440A-A22E-D4F2B1F98E4B}"/>
              </a:ext>
            </a:extLst>
          </p:cNvPr>
          <p:cNvGrpSpPr/>
          <p:nvPr/>
        </p:nvGrpSpPr>
        <p:grpSpPr>
          <a:xfrm rot="20016697">
            <a:off x="8230197" y="4463609"/>
            <a:ext cx="751303" cy="1432170"/>
            <a:chOff x="5952315" y="4513878"/>
            <a:chExt cx="1076348" cy="2073726"/>
          </a:xfrm>
        </p:grpSpPr>
        <p:cxnSp>
          <p:nvCxnSpPr>
            <p:cNvPr id="269" name="Suora yhdysviiva 268">
              <a:extLst>
                <a:ext uri="{FF2B5EF4-FFF2-40B4-BE49-F238E27FC236}">
                  <a16:creationId xmlns:a16="http://schemas.microsoft.com/office/drawing/2014/main" id="{A07232EF-B754-41AE-A703-7AC237F17449}"/>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0" name="Suora yhdysviiva 269">
              <a:extLst>
                <a:ext uri="{FF2B5EF4-FFF2-40B4-BE49-F238E27FC236}">
                  <a16:creationId xmlns:a16="http://schemas.microsoft.com/office/drawing/2014/main" id="{2A3039EA-4EF1-4A4B-AE8E-3F36FD65BE2E}"/>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1" name="Suora yhdysviiva 270">
              <a:extLst>
                <a:ext uri="{FF2B5EF4-FFF2-40B4-BE49-F238E27FC236}">
                  <a16:creationId xmlns:a16="http://schemas.microsoft.com/office/drawing/2014/main" id="{3CC11038-DDEE-4E2D-A515-929CE9873EE5}"/>
                </a:ext>
              </a:extLst>
            </p:cNvPr>
            <p:cNvCxnSpPr>
              <a:cxnSpLocks/>
            </p:cNvCxnSpPr>
            <p:nvPr/>
          </p:nvCxnSpPr>
          <p:spPr>
            <a:xfrm flipH="1">
              <a:off x="6601778" y="4513878"/>
              <a:ext cx="426885" cy="2031445"/>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2" name="Suora yhdysviiva 271">
              <a:extLst>
                <a:ext uri="{FF2B5EF4-FFF2-40B4-BE49-F238E27FC236}">
                  <a16:creationId xmlns:a16="http://schemas.microsoft.com/office/drawing/2014/main" id="{821C0BD8-7CD8-4F1C-8305-03743196DC86}"/>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3" name="Suora yhdysviiva 272">
              <a:extLst>
                <a:ext uri="{FF2B5EF4-FFF2-40B4-BE49-F238E27FC236}">
                  <a16:creationId xmlns:a16="http://schemas.microsoft.com/office/drawing/2014/main" id="{8710AD34-FAAF-4CF5-A73A-85A55AA0BDB8}"/>
                </a:ext>
              </a:extLst>
            </p:cNvPr>
            <p:cNvCxnSpPr>
              <a:cxnSpLocks/>
            </p:cNvCxnSpPr>
            <p:nvPr/>
          </p:nvCxnSpPr>
          <p:spPr>
            <a:xfrm flipH="1">
              <a:off x="6441061" y="4513878"/>
              <a:ext cx="587602"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61" name="Ryhmä 460">
            <a:extLst>
              <a:ext uri="{FF2B5EF4-FFF2-40B4-BE49-F238E27FC236}">
                <a16:creationId xmlns:a16="http://schemas.microsoft.com/office/drawing/2014/main" id="{D8F18F4C-A1E8-4B10-82C5-F253EE562AB9}"/>
              </a:ext>
            </a:extLst>
          </p:cNvPr>
          <p:cNvGrpSpPr/>
          <p:nvPr/>
        </p:nvGrpSpPr>
        <p:grpSpPr>
          <a:xfrm rot="2139154">
            <a:off x="10959254" y="4823018"/>
            <a:ext cx="1162455" cy="1478591"/>
            <a:chOff x="7328756" y="3954140"/>
            <a:chExt cx="3453982" cy="2348096"/>
          </a:xfrm>
        </p:grpSpPr>
        <p:cxnSp>
          <p:nvCxnSpPr>
            <p:cNvPr id="463" name="Suora yhdysviiva 462">
              <a:extLst>
                <a:ext uri="{FF2B5EF4-FFF2-40B4-BE49-F238E27FC236}">
                  <a16:creationId xmlns:a16="http://schemas.microsoft.com/office/drawing/2014/main" id="{419466C6-EDCC-4D09-8F1F-5EE85249576F}"/>
                </a:ext>
              </a:extLst>
            </p:cNvPr>
            <p:cNvCxnSpPr>
              <a:cxnSpLocks/>
              <a:stCxn id="458" idx="3"/>
            </p:cNvCxnSpPr>
            <p:nvPr/>
          </p:nvCxnSpPr>
          <p:spPr>
            <a:xfrm>
              <a:off x="7328757" y="3954141"/>
              <a:ext cx="2804518" cy="222927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4" name="Suora yhdysviiva 463">
              <a:extLst>
                <a:ext uri="{FF2B5EF4-FFF2-40B4-BE49-F238E27FC236}">
                  <a16:creationId xmlns:a16="http://schemas.microsoft.com/office/drawing/2014/main" id="{8FAF83F2-1D91-422F-A5B7-9B18A14F9F83}"/>
                </a:ext>
              </a:extLst>
            </p:cNvPr>
            <p:cNvCxnSpPr>
              <a:cxnSpLocks/>
              <a:stCxn id="458" idx="3"/>
            </p:cNvCxnSpPr>
            <p:nvPr/>
          </p:nvCxnSpPr>
          <p:spPr>
            <a:xfrm>
              <a:off x="7328757" y="3954140"/>
              <a:ext cx="3453981" cy="230581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5" name="Suora yhdysviiva 464">
              <a:extLst>
                <a:ext uri="{FF2B5EF4-FFF2-40B4-BE49-F238E27FC236}">
                  <a16:creationId xmlns:a16="http://schemas.microsoft.com/office/drawing/2014/main" id="{1D65751A-73E4-4FF9-8C86-AFE2C232AEB8}"/>
                </a:ext>
              </a:extLst>
            </p:cNvPr>
            <p:cNvCxnSpPr>
              <a:cxnSpLocks/>
              <a:stCxn id="458" idx="3"/>
            </p:cNvCxnSpPr>
            <p:nvPr/>
          </p:nvCxnSpPr>
          <p:spPr>
            <a:xfrm>
              <a:off x="7328756" y="3954140"/>
              <a:ext cx="3099165" cy="234809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7" name="Suora yhdysviiva 466">
              <a:extLst>
                <a:ext uri="{FF2B5EF4-FFF2-40B4-BE49-F238E27FC236}">
                  <a16:creationId xmlns:a16="http://schemas.microsoft.com/office/drawing/2014/main" id="{3C46541A-8375-4ADA-9A78-F30462E768E9}"/>
                </a:ext>
              </a:extLst>
            </p:cNvPr>
            <p:cNvCxnSpPr>
              <a:cxnSpLocks/>
              <a:stCxn id="458" idx="3"/>
            </p:cNvCxnSpPr>
            <p:nvPr/>
          </p:nvCxnSpPr>
          <p:spPr>
            <a:xfrm>
              <a:off x="7328758" y="3954140"/>
              <a:ext cx="2553065" cy="230721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1" name="Ryhmä 610">
            <a:extLst>
              <a:ext uri="{FF2B5EF4-FFF2-40B4-BE49-F238E27FC236}">
                <a16:creationId xmlns:a16="http://schemas.microsoft.com/office/drawing/2014/main" id="{7BDF5CBE-95D6-47AA-9D84-79A752C8DAC2}"/>
              </a:ext>
            </a:extLst>
          </p:cNvPr>
          <p:cNvGrpSpPr/>
          <p:nvPr/>
        </p:nvGrpSpPr>
        <p:grpSpPr>
          <a:xfrm rot="1461294">
            <a:off x="10665278" y="4588782"/>
            <a:ext cx="1600077" cy="1978834"/>
            <a:chOff x="7264093" y="4236654"/>
            <a:chExt cx="1814771" cy="2073726"/>
          </a:xfrm>
        </p:grpSpPr>
        <p:cxnSp>
          <p:nvCxnSpPr>
            <p:cNvPr id="612" name="Suora yhdysviiva 611">
              <a:extLst>
                <a:ext uri="{FF2B5EF4-FFF2-40B4-BE49-F238E27FC236}">
                  <a16:creationId xmlns:a16="http://schemas.microsoft.com/office/drawing/2014/main" id="{049A79C2-840B-4A7B-A9C4-B086B0D3F059}"/>
                </a:ext>
              </a:extLst>
            </p:cNvPr>
            <p:cNvCxnSpPr>
              <a:cxnSpLocks/>
            </p:cNvCxnSpPr>
            <p:nvPr/>
          </p:nvCxnSpPr>
          <p:spPr>
            <a:xfrm>
              <a:off x="7264093" y="4236654"/>
              <a:ext cx="1165307"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3" name="Suora yhdysviiva 612">
              <a:extLst>
                <a:ext uri="{FF2B5EF4-FFF2-40B4-BE49-F238E27FC236}">
                  <a16:creationId xmlns:a16="http://schemas.microsoft.com/office/drawing/2014/main" id="{6D001910-193E-44B2-A897-833EF58FBD7C}"/>
                </a:ext>
              </a:extLst>
            </p:cNvPr>
            <p:cNvCxnSpPr>
              <a:cxnSpLocks/>
            </p:cNvCxnSpPr>
            <p:nvPr/>
          </p:nvCxnSpPr>
          <p:spPr>
            <a:xfrm>
              <a:off x="7264093" y="4236654"/>
              <a:ext cx="1814771"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4" name="Suora yhdysviiva 613">
              <a:extLst>
                <a:ext uri="{FF2B5EF4-FFF2-40B4-BE49-F238E27FC236}">
                  <a16:creationId xmlns:a16="http://schemas.microsoft.com/office/drawing/2014/main" id="{E177497A-6CEC-4C9F-8F64-0A8A624193EF}"/>
                </a:ext>
              </a:extLst>
            </p:cNvPr>
            <p:cNvCxnSpPr>
              <a:cxnSpLocks/>
            </p:cNvCxnSpPr>
            <p:nvPr/>
          </p:nvCxnSpPr>
          <p:spPr>
            <a:xfrm>
              <a:off x="7264093" y="4236654"/>
              <a:ext cx="1459955"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6" name="Suora yhdysviiva 615">
              <a:extLst>
                <a:ext uri="{FF2B5EF4-FFF2-40B4-BE49-F238E27FC236}">
                  <a16:creationId xmlns:a16="http://schemas.microsoft.com/office/drawing/2014/main" id="{715BA10B-8025-49DE-B33A-0C02CDD76349}"/>
                </a:ext>
              </a:extLst>
            </p:cNvPr>
            <p:cNvCxnSpPr>
              <a:cxnSpLocks/>
            </p:cNvCxnSpPr>
            <p:nvPr/>
          </p:nvCxnSpPr>
          <p:spPr>
            <a:xfrm>
              <a:off x="7264093" y="4236654"/>
              <a:ext cx="913855"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 name="Ryhmä 60">
            <a:extLst>
              <a:ext uri="{FF2B5EF4-FFF2-40B4-BE49-F238E27FC236}">
                <a16:creationId xmlns:a16="http://schemas.microsoft.com/office/drawing/2014/main" id="{442E89DC-FEB5-4320-B6AE-6AA35F49E9C9}"/>
              </a:ext>
            </a:extLst>
          </p:cNvPr>
          <p:cNvGrpSpPr/>
          <p:nvPr/>
        </p:nvGrpSpPr>
        <p:grpSpPr>
          <a:xfrm rot="20553415">
            <a:off x="6425509" y="4627725"/>
            <a:ext cx="877716" cy="1777104"/>
            <a:chOff x="5952315" y="4513878"/>
            <a:chExt cx="1076348" cy="2073726"/>
          </a:xfrm>
        </p:grpSpPr>
        <p:cxnSp>
          <p:nvCxnSpPr>
            <p:cNvPr id="55" name="Suora yhdysviiva 54">
              <a:extLst>
                <a:ext uri="{FF2B5EF4-FFF2-40B4-BE49-F238E27FC236}">
                  <a16:creationId xmlns:a16="http://schemas.microsoft.com/office/drawing/2014/main" id="{FEF343AF-88DF-4ABD-9B01-46342303B396}"/>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uora yhdysviiva 55">
              <a:extLst>
                <a:ext uri="{FF2B5EF4-FFF2-40B4-BE49-F238E27FC236}">
                  <a16:creationId xmlns:a16="http://schemas.microsoft.com/office/drawing/2014/main" id="{9944FDCD-13C2-4367-AFF2-D1821DDE92C9}"/>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Suora yhdysviiva 56">
              <a:extLst>
                <a:ext uri="{FF2B5EF4-FFF2-40B4-BE49-F238E27FC236}">
                  <a16:creationId xmlns:a16="http://schemas.microsoft.com/office/drawing/2014/main" id="{B439515F-32A2-4C88-ADC4-F38F45273893}"/>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uora yhdysviiva 57">
              <a:extLst>
                <a:ext uri="{FF2B5EF4-FFF2-40B4-BE49-F238E27FC236}">
                  <a16:creationId xmlns:a16="http://schemas.microsoft.com/office/drawing/2014/main" id="{A74CAAB7-6E6E-499A-A1EA-B3797C9F6FD6}"/>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uora yhdysviiva 58">
              <a:extLst>
                <a:ext uri="{FF2B5EF4-FFF2-40B4-BE49-F238E27FC236}">
                  <a16:creationId xmlns:a16="http://schemas.microsoft.com/office/drawing/2014/main" id="{8A55F273-EBCA-41B9-9A11-47F3BA134436}"/>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E0CCF90-4D8B-4502-9F86-4C5E3BB4061F}"/>
              </a:ext>
            </a:extLst>
          </p:cNvPr>
          <p:cNvSpPr>
            <a:spLocks noGrp="1"/>
          </p:cNvSpPr>
          <p:nvPr>
            <p:ph type="title"/>
          </p:nvPr>
        </p:nvSpPr>
        <p:spPr/>
        <p:txBody>
          <a:bodyPr rtlCol="0"/>
          <a:lstStyle/>
          <a:p>
            <a:pPr rtl="0"/>
            <a:r>
              <a:rPr lang="ro" sz="5400"/>
              <a:t>G</a:t>
            </a:r>
            <a:r>
              <a:rPr lang="ro"/>
              <a:t>reen</a:t>
            </a:r>
            <a:r>
              <a:rPr lang="ro" sz="5400"/>
              <a:t>C</a:t>
            </a:r>
            <a:r>
              <a:rPr lang="ro"/>
              <a:t>omp</a:t>
            </a:r>
            <a:endParaRPr lang="fi-FI"/>
          </a:p>
        </p:txBody>
      </p:sp>
      <p:sp>
        <p:nvSpPr>
          <p:cNvPr id="3" name="Content Placeholder 2">
            <a:extLst>
              <a:ext uri="{FF2B5EF4-FFF2-40B4-BE49-F238E27FC236}">
                <a16:creationId xmlns:a16="http://schemas.microsoft.com/office/drawing/2014/main" id="{9C0939B5-C960-4A4D-8AD2-C75941B880ED}"/>
              </a:ext>
            </a:extLst>
          </p:cNvPr>
          <p:cNvSpPr>
            <a:spLocks noGrp="1"/>
          </p:cNvSpPr>
          <p:nvPr>
            <p:ph idx="1"/>
          </p:nvPr>
        </p:nvSpPr>
        <p:spPr>
          <a:xfrm>
            <a:off x="672030" y="2285999"/>
            <a:ext cx="5982084" cy="4402413"/>
          </a:xfrm>
        </p:spPr>
        <p:txBody>
          <a:bodyPr rtlCol="0">
            <a:normAutofit fontScale="70000" lnSpcReduction="20000"/>
          </a:bodyPr>
          <a:lstStyle/>
          <a:p>
            <a:pPr rtl="0">
              <a:lnSpc>
                <a:spcPct val="120000"/>
              </a:lnSpc>
              <a:spcBef>
                <a:spcPts val="0"/>
              </a:spcBef>
              <a:spcAft>
                <a:spcPts val="0"/>
              </a:spcAft>
              <a:buFont typeface="Wingdings" panose="05000000000000000000" pitchFamily="2" charset="2"/>
              <a:buChar char="§"/>
              <a:tabLst>
                <a:tab pos="3232150" algn="l"/>
              </a:tabLst>
            </a:pPr>
            <a:r>
              <a:rPr lang="ro" sz="2800" dirty="0"/>
              <a:t> este un cadru de referință pentru competențele privind durabilitatea. </a:t>
            </a:r>
          </a:p>
          <a:p>
            <a:pPr rtl="0">
              <a:lnSpc>
                <a:spcPct val="120000"/>
              </a:lnSpc>
              <a:spcBef>
                <a:spcPts val="0"/>
              </a:spcBef>
              <a:spcAft>
                <a:spcPts val="0"/>
              </a:spcAft>
              <a:buFont typeface="Wingdings" panose="05000000000000000000" pitchFamily="2" charset="2"/>
              <a:buChar char="§"/>
              <a:tabLst>
                <a:tab pos="3232150" algn="l"/>
              </a:tabLst>
            </a:pPr>
            <a:r>
              <a:rPr lang="ro" sz="2800" dirty="0"/>
              <a:t> face parte din acțiunile referitoare la politica UE stabilite în Pactul verde european</a:t>
            </a:r>
          </a:p>
          <a:p>
            <a:pPr rtl="0">
              <a:lnSpc>
                <a:spcPct val="120000"/>
              </a:lnSpc>
              <a:spcBef>
                <a:spcPts val="0"/>
              </a:spcBef>
              <a:spcAft>
                <a:spcPts val="0"/>
              </a:spcAft>
              <a:buFont typeface="Wingdings" panose="05000000000000000000" pitchFamily="2" charset="2"/>
              <a:buChar char="§"/>
              <a:tabLst>
                <a:tab pos="3232150" algn="l"/>
              </a:tabLst>
            </a:pPr>
            <a:r>
              <a:rPr lang="ro" sz="2800" dirty="0"/>
              <a:t> </a:t>
            </a:r>
            <a:r>
              <a:rPr lang="fi-FI" sz="2800" dirty="0" err="1"/>
              <a:t>Proiectul</a:t>
            </a:r>
            <a:r>
              <a:rPr lang="fi-FI" sz="2800" dirty="0"/>
              <a:t> </a:t>
            </a:r>
            <a:r>
              <a:rPr lang="fi-FI" sz="2800" dirty="0" err="1"/>
              <a:t>GreenComp</a:t>
            </a:r>
            <a:r>
              <a:rPr lang="fi-FI" sz="2800" dirty="0"/>
              <a:t> a </a:t>
            </a:r>
            <a:r>
              <a:rPr lang="fi-FI" sz="2800" dirty="0" err="1"/>
              <a:t>identificat</a:t>
            </a:r>
            <a:r>
              <a:rPr lang="fi-FI" sz="2800" dirty="0"/>
              <a:t> un set de </a:t>
            </a:r>
            <a:r>
              <a:rPr lang="fi-FI" sz="2800" dirty="0" err="1"/>
              <a:t>competențe</a:t>
            </a:r>
            <a:r>
              <a:rPr lang="fi-FI" sz="2800" dirty="0"/>
              <a:t> </a:t>
            </a:r>
            <a:r>
              <a:rPr lang="fi-FI" sz="2800" dirty="0" err="1"/>
              <a:t>privind</a:t>
            </a:r>
            <a:r>
              <a:rPr lang="fi-FI" sz="2800" dirty="0"/>
              <a:t> </a:t>
            </a:r>
            <a:r>
              <a:rPr lang="fi-FI" sz="2800" dirty="0" err="1"/>
              <a:t>dezvoltarea</a:t>
            </a:r>
            <a:r>
              <a:rPr lang="fi-FI" sz="2800" dirty="0"/>
              <a:t> </a:t>
            </a:r>
            <a:r>
              <a:rPr lang="fi-FI" sz="2800" dirty="0" err="1"/>
              <a:t>durabila</a:t>
            </a:r>
            <a:r>
              <a:rPr lang="fi-FI" sz="2800" dirty="0"/>
              <a:t> - </a:t>
            </a:r>
            <a:r>
              <a:rPr lang="fi-FI" sz="2800" dirty="0" err="1"/>
              <a:t>cunoștințe</a:t>
            </a:r>
            <a:r>
              <a:rPr lang="fi-FI" sz="2800" dirty="0"/>
              <a:t>, </a:t>
            </a:r>
            <a:r>
              <a:rPr lang="fi-FI" sz="2800" dirty="0" err="1"/>
              <a:t>aptitudini</a:t>
            </a:r>
            <a:r>
              <a:rPr lang="fi-FI" sz="2800" dirty="0"/>
              <a:t> </a:t>
            </a:r>
            <a:r>
              <a:rPr lang="fi-FI" sz="2800" dirty="0" err="1"/>
              <a:t>și</a:t>
            </a:r>
            <a:r>
              <a:rPr lang="fi-FI" sz="2800" dirty="0"/>
              <a:t> </a:t>
            </a:r>
            <a:r>
              <a:rPr lang="fi-FI" sz="2800" dirty="0" err="1"/>
              <a:t>atitudini</a:t>
            </a:r>
            <a:r>
              <a:rPr lang="fi-FI" sz="2800" dirty="0"/>
              <a:t> - </a:t>
            </a:r>
            <a:r>
              <a:rPr lang="fi-FI" sz="2800" dirty="0" err="1"/>
              <a:t>care</a:t>
            </a:r>
            <a:r>
              <a:rPr lang="fi-FI" sz="2800" dirty="0"/>
              <a:t> </a:t>
            </a:r>
            <a:r>
              <a:rPr lang="fi-FI" sz="2800" dirty="0" err="1"/>
              <a:t>promovează</a:t>
            </a:r>
            <a:r>
              <a:rPr lang="fi-FI" sz="2800" dirty="0"/>
              <a:t> </a:t>
            </a:r>
            <a:r>
              <a:rPr lang="fi-FI" sz="2800" dirty="0" err="1"/>
              <a:t>moduri</a:t>
            </a:r>
            <a:r>
              <a:rPr lang="fi-FI" sz="2800" dirty="0"/>
              <a:t> de </a:t>
            </a:r>
            <a:r>
              <a:rPr lang="fi-FI" sz="2800" dirty="0" err="1"/>
              <a:t>gândire</a:t>
            </a:r>
            <a:r>
              <a:rPr lang="fi-FI" sz="2800" dirty="0"/>
              <a:t>, </a:t>
            </a:r>
            <a:r>
              <a:rPr lang="fi-FI" sz="2800" dirty="0" err="1"/>
              <a:t>planificare</a:t>
            </a:r>
            <a:r>
              <a:rPr lang="fi-FI" sz="2800" dirty="0"/>
              <a:t> </a:t>
            </a:r>
            <a:r>
              <a:rPr lang="fi-FI" sz="2800" dirty="0" err="1"/>
              <a:t>și</a:t>
            </a:r>
            <a:r>
              <a:rPr lang="fi-FI" sz="2800" dirty="0"/>
              <a:t> </a:t>
            </a:r>
            <a:r>
              <a:rPr lang="fi-FI" sz="2800" dirty="0" err="1"/>
              <a:t>acțiune</a:t>
            </a:r>
            <a:r>
              <a:rPr lang="fi-FI" sz="2800" dirty="0"/>
              <a:t> </a:t>
            </a:r>
            <a:r>
              <a:rPr lang="fi-FI" sz="2800" dirty="0" err="1"/>
              <a:t>caracterizate</a:t>
            </a:r>
            <a:r>
              <a:rPr lang="fi-FI" sz="2800" dirty="0"/>
              <a:t> de </a:t>
            </a:r>
            <a:r>
              <a:rPr lang="fi-FI" sz="2800" dirty="0" err="1"/>
              <a:t>empatie</a:t>
            </a:r>
            <a:r>
              <a:rPr lang="fi-FI" sz="2800" dirty="0"/>
              <a:t>, </a:t>
            </a:r>
            <a:r>
              <a:rPr lang="fi-FI" sz="2800" dirty="0" err="1"/>
              <a:t>responsabilitate</a:t>
            </a:r>
            <a:r>
              <a:rPr lang="fi-FI" sz="2800" dirty="0"/>
              <a:t> </a:t>
            </a:r>
            <a:r>
              <a:rPr lang="fi-FI" sz="2800" dirty="0" err="1"/>
              <a:t>și</a:t>
            </a:r>
            <a:r>
              <a:rPr lang="fi-FI" sz="2800" dirty="0"/>
              <a:t> </a:t>
            </a:r>
            <a:r>
              <a:rPr lang="fi-FI" sz="2800" dirty="0" err="1"/>
              <a:t>grijă</a:t>
            </a:r>
            <a:r>
              <a:rPr lang="fi-FI" sz="2800" dirty="0"/>
              <a:t> </a:t>
            </a:r>
            <a:r>
              <a:rPr lang="fi-FI" sz="2800" dirty="0" err="1"/>
              <a:t>față</a:t>
            </a:r>
            <a:r>
              <a:rPr lang="fi-FI" sz="2800" dirty="0"/>
              <a:t> de </a:t>
            </a:r>
            <a:r>
              <a:rPr lang="fi-FI" sz="2800" dirty="0" err="1"/>
              <a:t>planeta</a:t>
            </a:r>
            <a:r>
              <a:rPr lang="fi-FI" sz="2800" dirty="0"/>
              <a:t> </a:t>
            </a:r>
            <a:r>
              <a:rPr lang="fi-FI" sz="2800" dirty="0" err="1"/>
              <a:t>noastră</a:t>
            </a:r>
            <a:r>
              <a:rPr lang="fi-FI" sz="2800" dirty="0"/>
              <a:t>.</a:t>
            </a:r>
          </a:p>
          <a:p>
            <a:pPr rtl="0">
              <a:lnSpc>
                <a:spcPct val="120000"/>
              </a:lnSpc>
              <a:spcBef>
                <a:spcPts val="0"/>
              </a:spcBef>
              <a:spcAft>
                <a:spcPts val="0"/>
              </a:spcAft>
              <a:buFont typeface="Wingdings" panose="05000000000000000000" pitchFamily="2" charset="2"/>
              <a:buChar char="§"/>
              <a:tabLst>
                <a:tab pos="3232150" algn="l"/>
              </a:tabLst>
            </a:pPr>
            <a:endParaRPr lang="fi-FI" sz="2800" dirty="0">
              <a:hlinkClick r:id="" action="ppaction://noaction">
                <a:extLst>
                  <a:ext uri="{A12FA001-AC4F-418D-AE19-62706E023703}">
                    <ahyp:hlinkClr xmlns:ahyp="http://schemas.microsoft.com/office/drawing/2018/hyperlinkcolor" val="tx"/>
                  </a:ext>
                </a:extLst>
              </a:hlinkClick>
            </a:endParaRPr>
          </a:p>
          <a:p>
            <a:pPr rtl="0">
              <a:lnSpc>
                <a:spcPct val="120000"/>
              </a:lnSpc>
              <a:spcBef>
                <a:spcPts val="0"/>
              </a:spcBef>
              <a:spcAft>
                <a:spcPts val="0"/>
              </a:spcAft>
            </a:pPr>
            <a:r>
              <a:rPr lang="ro" sz="2900" dirty="0">
                <a:hlinkClick r:id="" action="ppaction://noaction">
                  <a:extLst>
                    <a:ext uri="{A12FA001-AC4F-418D-AE19-62706E023703}">
                      <ahyp:hlinkClr xmlns:ahyp="http://schemas.microsoft.com/office/drawing/2018/hyperlinkcolor" val="tx"/>
                    </a:ext>
                  </a:extLst>
                </a:hlinkClick>
              </a:rPr>
              <a:t>Consultați documentele:</a:t>
            </a:r>
          </a:p>
          <a:p>
            <a:pPr rtl="0">
              <a:lnSpc>
                <a:spcPct val="120000"/>
              </a:lnSpc>
              <a:spcBef>
                <a:spcPts val="0"/>
              </a:spcBef>
              <a:spcAft>
                <a:spcPts val="0"/>
              </a:spcAft>
            </a:pPr>
            <a:r>
              <a:rPr lang="ro" sz="2600" b="1" dirty="0">
                <a:solidFill>
                  <a:schemeClr val="accent5"/>
                </a:solidFill>
                <a:ea typeface="Lato" panose="020F0502020204030203"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https://ec.europa.eu/jrc/en/greencomp</a:t>
            </a:r>
            <a:r>
              <a:rPr lang="ro" sz="2600" b="1" dirty="0">
                <a:solidFill>
                  <a:schemeClr val="accent5"/>
                </a:solidFill>
                <a:ea typeface="Lato" panose="020F0502020204030203" pitchFamily="34"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  </a:t>
            </a:r>
          </a:p>
          <a:p>
            <a:pPr rtl="0">
              <a:lnSpc>
                <a:spcPct val="120000"/>
              </a:lnSpc>
              <a:spcBef>
                <a:spcPts val="0"/>
              </a:spcBef>
              <a:spcAft>
                <a:spcPts val="0"/>
              </a:spcAft>
            </a:pPr>
            <a:r>
              <a:rPr lang="ro" sz="2600" b="1" dirty="0">
                <a:solidFill>
                  <a:schemeClr val="accent5"/>
                </a:solidFill>
                <a:ea typeface="Lato" panose="020F0502020204030203"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https://ec.europa.eu/jrc/en/greencomp/greencomp-conceptual-reference-model</a:t>
            </a:r>
            <a:r>
              <a:rPr lang="ro" sz="2600" b="1" dirty="0">
                <a:solidFill>
                  <a:schemeClr val="accent5"/>
                </a:solidFill>
                <a:ea typeface="Lato" panose="020F0502020204030203" pitchFamily="34" charset="0"/>
                <a:cs typeface="Times New Roman" panose="02020603050405020304" pitchFamily="18" charset="0"/>
              </a:rPr>
              <a:t> </a:t>
            </a:r>
          </a:p>
        </p:txBody>
      </p:sp>
      <p:sp>
        <p:nvSpPr>
          <p:cNvPr id="4" name="Suorakulmio 3">
            <a:extLst>
              <a:ext uri="{FF2B5EF4-FFF2-40B4-BE49-F238E27FC236}">
                <a16:creationId xmlns:a16="http://schemas.microsoft.com/office/drawing/2014/main" id="{83B5549A-1EAF-4138-901D-15BDFD6AD313}"/>
              </a:ext>
            </a:extLst>
          </p:cNvPr>
          <p:cNvSpPr/>
          <p:nvPr/>
        </p:nvSpPr>
        <p:spPr>
          <a:xfrm>
            <a:off x="7763404" y="449211"/>
            <a:ext cx="3457904" cy="609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a:t>GREEN COMP</a:t>
            </a:r>
          </a:p>
        </p:txBody>
      </p:sp>
      <p:sp>
        <p:nvSpPr>
          <p:cNvPr id="6" name="Ellipsi 5">
            <a:extLst>
              <a:ext uri="{FF2B5EF4-FFF2-40B4-BE49-F238E27FC236}">
                <a16:creationId xmlns:a16="http://schemas.microsoft.com/office/drawing/2014/main" id="{3E25281B-D5FE-49BB-B3B1-652CEA2A27E1}"/>
              </a:ext>
            </a:extLst>
          </p:cNvPr>
          <p:cNvSpPr/>
          <p:nvPr/>
        </p:nvSpPr>
        <p:spPr>
          <a:xfrm>
            <a:off x="7188139" y="1414211"/>
            <a:ext cx="1039882" cy="79248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7" name="Ellipsi 6">
            <a:extLst>
              <a:ext uri="{FF2B5EF4-FFF2-40B4-BE49-F238E27FC236}">
                <a16:creationId xmlns:a16="http://schemas.microsoft.com/office/drawing/2014/main" id="{BBFAA521-9193-4B86-B48C-37826A582F5A}"/>
              </a:ext>
            </a:extLst>
          </p:cNvPr>
          <p:cNvSpPr/>
          <p:nvPr/>
        </p:nvSpPr>
        <p:spPr>
          <a:xfrm>
            <a:off x="8342221" y="1716722"/>
            <a:ext cx="1039882" cy="79248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8" name="Ellipsi 7">
            <a:extLst>
              <a:ext uri="{FF2B5EF4-FFF2-40B4-BE49-F238E27FC236}">
                <a16:creationId xmlns:a16="http://schemas.microsoft.com/office/drawing/2014/main" id="{BBF32F56-BC80-45B5-8A29-81A992DDEA60}"/>
              </a:ext>
            </a:extLst>
          </p:cNvPr>
          <p:cNvSpPr/>
          <p:nvPr/>
        </p:nvSpPr>
        <p:spPr>
          <a:xfrm>
            <a:off x="9653305" y="1728743"/>
            <a:ext cx="1039882" cy="79248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9" name="Ellipsi 8">
            <a:extLst>
              <a:ext uri="{FF2B5EF4-FFF2-40B4-BE49-F238E27FC236}">
                <a16:creationId xmlns:a16="http://schemas.microsoft.com/office/drawing/2014/main" id="{D41DFD71-6294-4ABC-8622-43110209C727}"/>
              </a:ext>
            </a:extLst>
          </p:cNvPr>
          <p:cNvSpPr/>
          <p:nvPr/>
        </p:nvSpPr>
        <p:spPr>
          <a:xfrm>
            <a:off x="10779962" y="1306522"/>
            <a:ext cx="1039882" cy="79248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1" name="Tekstiruutu 10">
            <a:extLst>
              <a:ext uri="{FF2B5EF4-FFF2-40B4-BE49-F238E27FC236}">
                <a16:creationId xmlns:a16="http://schemas.microsoft.com/office/drawing/2014/main" id="{C390AFA9-6E68-43BF-975A-050A60BC4439}"/>
              </a:ext>
            </a:extLst>
          </p:cNvPr>
          <p:cNvSpPr txBox="1"/>
          <p:nvPr/>
        </p:nvSpPr>
        <p:spPr>
          <a:xfrm>
            <a:off x="8384954" y="1073175"/>
            <a:ext cx="2980689" cy="369332"/>
          </a:xfrm>
          <a:prstGeom prst="rect">
            <a:avLst/>
          </a:prstGeom>
          <a:noFill/>
        </p:spPr>
        <p:txBody>
          <a:bodyPr wrap="square" rtlCol="0">
            <a:spAutoFit/>
          </a:bodyPr>
          <a:lstStyle/>
          <a:p>
            <a:pPr rtl="0"/>
            <a:r>
              <a:rPr lang="ro" b="1"/>
              <a:t>ZONA DE COMPETENȚE</a:t>
            </a:r>
          </a:p>
        </p:txBody>
      </p:sp>
      <p:sp>
        <p:nvSpPr>
          <p:cNvPr id="15" name="Viisikulmio 14">
            <a:extLst>
              <a:ext uri="{FF2B5EF4-FFF2-40B4-BE49-F238E27FC236}">
                <a16:creationId xmlns:a16="http://schemas.microsoft.com/office/drawing/2014/main" id="{ACD0BF9D-C332-4FFE-8A2D-352512D1A9AF}"/>
              </a:ext>
            </a:extLst>
          </p:cNvPr>
          <p:cNvSpPr/>
          <p:nvPr/>
        </p:nvSpPr>
        <p:spPr>
          <a:xfrm>
            <a:off x="7620910" y="2435744"/>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6" name="Viisikulmio 15">
            <a:extLst>
              <a:ext uri="{FF2B5EF4-FFF2-40B4-BE49-F238E27FC236}">
                <a16:creationId xmlns:a16="http://schemas.microsoft.com/office/drawing/2014/main" id="{D4DD8C0D-B322-493D-B12D-6F34D957A98B}"/>
              </a:ext>
            </a:extLst>
          </p:cNvPr>
          <p:cNvSpPr/>
          <p:nvPr/>
        </p:nvSpPr>
        <p:spPr>
          <a:xfrm>
            <a:off x="8409961" y="3086770"/>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7" name="Viisikulmio 16">
            <a:extLst>
              <a:ext uri="{FF2B5EF4-FFF2-40B4-BE49-F238E27FC236}">
                <a16:creationId xmlns:a16="http://schemas.microsoft.com/office/drawing/2014/main" id="{D3FB8AAA-3647-4B1B-B0A0-AEAA2D3459BE}"/>
              </a:ext>
            </a:extLst>
          </p:cNvPr>
          <p:cNvSpPr/>
          <p:nvPr/>
        </p:nvSpPr>
        <p:spPr>
          <a:xfrm>
            <a:off x="9022914" y="3009056"/>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8" name="Viisikulmio 17">
            <a:extLst>
              <a:ext uri="{FF2B5EF4-FFF2-40B4-BE49-F238E27FC236}">
                <a16:creationId xmlns:a16="http://schemas.microsoft.com/office/drawing/2014/main" id="{25BCE54D-0A92-40A6-8D60-0FADD2E0AA8A}"/>
              </a:ext>
            </a:extLst>
          </p:cNvPr>
          <p:cNvSpPr/>
          <p:nvPr/>
        </p:nvSpPr>
        <p:spPr>
          <a:xfrm>
            <a:off x="10151080" y="3322660"/>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9" name="Viisikulmio 18">
            <a:extLst>
              <a:ext uri="{FF2B5EF4-FFF2-40B4-BE49-F238E27FC236}">
                <a16:creationId xmlns:a16="http://schemas.microsoft.com/office/drawing/2014/main" id="{8BC1DB30-BEA6-42FC-9509-70FD4B2249F7}"/>
              </a:ext>
            </a:extLst>
          </p:cNvPr>
          <p:cNvSpPr/>
          <p:nvPr/>
        </p:nvSpPr>
        <p:spPr>
          <a:xfrm>
            <a:off x="9662708" y="3060872"/>
            <a:ext cx="457200" cy="369331"/>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0" name="Viisikulmio 19">
            <a:extLst>
              <a:ext uri="{FF2B5EF4-FFF2-40B4-BE49-F238E27FC236}">
                <a16:creationId xmlns:a16="http://schemas.microsoft.com/office/drawing/2014/main" id="{C6B13C1B-1E13-4670-B219-0C2B7F3B6A94}"/>
              </a:ext>
            </a:extLst>
          </p:cNvPr>
          <p:cNvSpPr/>
          <p:nvPr/>
        </p:nvSpPr>
        <p:spPr>
          <a:xfrm>
            <a:off x="10436238" y="2868907"/>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1" name="Viisikulmio 20">
            <a:extLst>
              <a:ext uri="{FF2B5EF4-FFF2-40B4-BE49-F238E27FC236}">
                <a16:creationId xmlns:a16="http://schemas.microsoft.com/office/drawing/2014/main" id="{500B5EF3-BCE6-4289-B49D-38B5B9A5047F}"/>
              </a:ext>
            </a:extLst>
          </p:cNvPr>
          <p:cNvSpPr/>
          <p:nvPr/>
        </p:nvSpPr>
        <p:spPr>
          <a:xfrm>
            <a:off x="10992708" y="2658232"/>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2" name="Viisikulmio 21">
            <a:extLst>
              <a:ext uri="{FF2B5EF4-FFF2-40B4-BE49-F238E27FC236}">
                <a16:creationId xmlns:a16="http://schemas.microsoft.com/office/drawing/2014/main" id="{F73DB7AB-DBF0-4C5C-B9AA-6E2C63359230}"/>
              </a:ext>
            </a:extLst>
          </p:cNvPr>
          <p:cNvSpPr/>
          <p:nvPr/>
        </p:nvSpPr>
        <p:spPr>
          <a:xfrm>
            <a:off x="7137194" y="2548884"/>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3" name="Viisikulmio 22">
            <a:extLst>
              <a:ext uri="{FF2B5EF4-FFF2-40B4-BE49-F238E27FC236}">
                <a16:creationId xmlns:a16="http://schemas.microsoft.com/office/drawing/2014/main" id="{71C20E5B-760A-4BEA-B1AE-7CE7E6721F5B}"/>
              </a:ext>
            </a:extLst>
          </p:cNvPr>
          <p:cNvSpPr/>
          <p:nvPr/>
        </p:nvSpPr>
        <p:spPr>
          <a:xfrm>
            <a:off x="11403611" y="2919597"/>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4" name="Viisikulmio 23">
            <a:extLst>
              <a:ext uri="{FF2B5EF4-FFF2-40B4-BE49-F238E27FC236}">
                <a16:creationId xmlns:a16="http://schemas.microsoft.com/office/drawing/2014/main" id="{D17A9795-965F-4DF6-8411-2D6FC7965ED8}"/>
              </a:ext>
            </a:extLst>
          </p:cNvPr>
          <p:cNvSpPr/>
          <p:nvPr/>
        </p:nvSpPr>
        <p:spPr>
          <a:xfrm>
            <a:off x="11712190" y="2387163"/>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5" name="Viisikulmio 24">
            <a:extLst>
              <a:ext uri="{FF2B5EF4-FFF2-40B4-BE49-F238E27FC236}">
                <a16:creationId xmlns:a16="http://schemas.microsoft.com/office/drawing/2014/main" id="{DAD4AF49-A4D4-40A6-81CE-6B1F6BD3A42D}"/>
              </a:ext>
            </a:extLst>
          </p:cNvPr>
          <p:cNvSpPr/>
          <p:nvPr/>
        </p:nvSpPr>
        <p:spPr>
          <a:xfrm>
            <a:off x="6848692" y="2117858"/>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6" name="Viisikulmio 25">
            <a:extLst>
              <a:ext uri="{FF2B5EF4-FFF2-40B4-BE49-F238E27FC236}">
                <a16:creationId xmlns:a16="http://schemas.microsoft.com/office/drawing/2014/main" id="{7A530E3B-6272-423A-A467-569E699A3A31}"/>
              </a:ext>
            </a:extLst>
          </p:cNvPr>
          <p:cNvSpPr/>
          <p:nvPr/>
        </p:nvSpPr>
        <p:spPr>
          <a:xfrm>
            <a:off x="8084957" y="2701678"/>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7" name="Tasakylkinen kolmio 26">
            <a:extLst>
              <a:ext uri="{FF2B5EF4-FFF2-40B4-BE49-F238E27FC236}">
                <a16:creationId xmlns:a16="http://schemas.microsoft.com/office/drawing/2014/main" id="{23F031C8-1B57-4806-8784-FB876A3BF4B6}"/>
              </a:ext>
            </a:extLst>
          </p:cNvPr>
          <p:cNvSpPr/>
          <p:nvPr/>
        </p:nvSpPr>
        <p:spPr>
          <a:xfrm>
            <a:off x="6794031" y="4276517"/>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K</a:t>
            </a:r>
          </a:p>
        </p:txBody>
      </p:sp>
      <p:sp>
        <p:nvSpPr>
          <p:cNvPr id="28" name="Tasakylkinen kolmio 27">
            <a:extLst>
              <a:ext uri="{FF2B5EF4-FFF2-40B4-BE49-F238E27FC236}">
                <a16:creationId xmlns:a16="http://schemas.microsoft.com/office/drawing/2014/main" id="{2F909077-D025-46B9-AE6B-F049CF8764BD}"/>
              </a:ext>
            </a:extLst>
          </p:cNvPr>
          <p:cNvSpPr/>
          <p:nvPr/>
        </p:nvSpPr>
        <p:spPr>
          <a:xfrm>
            <a:off x="6944993" y="4367886"/>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S</a:t>
            </a:r>
          </a:p>
        </p:txBody>
      </p:sp>
      <p:sp>
        <p:nvSpPr>
          <p:cNvPr id="29" name="Tasakylkinen kolmio 28">
            <a:extLst>
              <a:ext uri="{FF2B5EF4-FFF2-40B4-BE49-F238E27FC236}">
                <a16:creationId xmlns:a16="http://schemas.microsoft.com/office/drawing/2014/main" id="{58CA9C94-6DAF-4355-A780-CE7CF8A827D2}"/>
              </a:ext>
            </a:extLst>
          </p:cNvPr>
          <p:cNvSpPr/>
          <p:nvPr/>
        </p:nvSpPr>
        <p:spPr>
          <a:xfrm>
            <a:off x="7095955" y="4272575"/>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A</a:t>
            </a:r>
          </a:p>
        </p:txBody>
      </p:sp>
      <p:grpSp>
        <p:nvGrpSpPr>
          <p:cNvPr id="77" name="Ryhmä 76">
            <a:extLst>
              <a:ext uri="{FF2B5EF4-FFF2-40B4-BE49-F238E27FC236}">
                <a16:creationId xmlns:a16="http://schemas.microsoft.com/office/drawing/2014/main" id="{234DBBB5-CE27-4957-8B6E-908294A5E387}"/>
              </a:ext>
            </a:extLst>
          </p:cNvPr>
          <p:cNvGrpSpPr/>
          <p:nvPr/>
        </p:nvGrpSpPr>
        <p:grpSpPr>
          <a:xfrm>
            <a:off x="5549900" y="4436802"/>
            <a:ext cx="1327801" cy="2073726"/>
            <a:chOff x="5549900" y="4436802"/>
            <a:chExt cx="1327801" cy="2073726"/>
          </a:xfrm>
        </p:grpSpPr>
        <p:cxnSp>
          <p:nvCxnSpPr>
            <p:cNvPr id="31" name="Suora yhdysviiva 30">
              <a:extLst>
                <a:ext uri="{FF2B5EF4-FFF2-40B4-BE49-F238E27FC236}">
                  <a16:creationId xmlns:a16="http://schemas.microsoft.com/office/drawing/2014/main" id="{60C1CE8D-7960-4EFF-8D0F-47B40E3B1164}"/>
                </a:ext>
              </a:extLst>
            </p:cNvPr>
            <p:cNvCxnSpPr>
              <a:cxnSpLocks/>
            </p:cNvCxnSpPr>
            <p:nvPr/>
          </p:nvCxnSpPr>
          <p:spPr>
            <a:xfrm flipH="1">
              <a:off x="5936292" y="4448028"/>
              <a:ext cx="926176" cy="2062500"/>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Suora yhdysviiva 33">
              <a:extLst>
                <a:ext uri="{FF2B5EF4-FFF2-40B4-BE49-F238E27FC236}">
                  <a16:creationId xmlns:a16="http://schemas.microsoft.com/office/drawing/2014/main" id="{4EE50EDE-7CC9-450B-B367-A1973C03A849}"/>
                </a:ext>
              </a:extLst>
            </p:cNvPr>
            <p:cNvCxnSpPr>
              <a:cxnSpLocks/>
              <a:stCxn id="27" idx="3"/>
            </p:cNvCxnSpPr>
            <p:nvPr/>
          </p:nvCxnSpPr>
          <p:spPr>
            <a:xfrm flipH="1">
              <a:off x="5801353" y="4436802"/>
              <a:ext cx="1076348"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uora yhdysviiva 36">
              <a:extLst>
                <a:ext uri="{FF2B5EF4-FFF2-40B4-BE49-F238E27FC236}">
                  <a16:creationId xmlns:a16="http://schemas.microsoft.com/office/drawing/2014/main" id="{DB4A6E87-F930-4E8A-AED6-3A7EE5310C82}"/>
                </a:ext>
              </a:extLst>
            </p:cNvPr>
            <p:cNvCxnSpPr>
              <a:cxnSpLocks/>
              <a:stCxn id="27" idx="3"/>
            </p:cNvCxnSpPr>
            <p:nvPr/>
          </p:nvCxnSpPr>
          <p:spPr>
            <a:xfrm flipH="1">
              <a:off x="6450816" y="4436802"/>
              <a:ext cx="426885"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uora yhdysviiva 39">
              <a:extLst>
                <a:ext uri="{FF2B5EF4-FFF2-40B4-BE49-F238E27FC236}">
                  <a16:creationId xmlns:a16="http://schemas.microsoft.com/office/drawing/2014/main" id="{FCC007A3-18BB-4439-9882-B3EADA0D0CA1}"/>
                </a:ext>
              </a:extLst>
            </p:cNvPr>
            <p:cNvCxnSpPr>
              <a:cxnSpLocks/>
              <a:stCxn id="27" idx="3"/>
            </p:cNvCxnSpPr>
            <p:nvPr/>
          </p:nvCxnSpPr>
          <p:spPr>
            <a:xfrm flipH="1">
              <a:off x="6096000" y="4436802"/>
              <a:ext cx="781701"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Suora yhdysviiva 41">
              <a:extLst>
                <a:ext uri="{FF2B5EF4-FFF2-40B4-BE49-F238E27FC236}">
                  <a16:creationId xmlns:a16="http://schemas.microsoft.com/office/drawing/2014/main" id="{2E32B07C-1FE8-4FE8-9FF0-FC593587F4E9}"/>
                </a:ext>
              </a:extLst>
            </p:cNvPr>
            <p:cNvCxnSpPr>
              <a:cxnSpLocks/>
              <a:stCxn id="27" idx="3"/>
            </p:cNvCxnSpPr>
            <p:nvPr/>
          </p:nvCxnSpPr>
          <p:spPr>
            <a:xfrm flipH="1">
              <a:off x="6290099" y="4436802"/>
              <a:ext cx="587602"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uora yhdysviiva 45">
              <a:extLst>
                <a:ext uri="{FF2B5EF4-FFF2-40B4-BE49-F238E27FC236}">
                  <a16:creationId xmlns:a16="http://schemas.microsoft.com/office/drawing/2014/main" id="{1BC8C883-C681-4A56-A5EA-82603C5C0858}"/>
                </a:ext>
              </a:extLst>
            </p:cNvPr>
            <p:cNvCxnSpPr>
              <a:cxnSpLocks/>
              <a:stCxn id="27" idx="3"/>
            </p:cNvCxnSpPr>
            <p:nvPr/>
          </p:nvCxnSpPr>
          <p:spPr>
            <a:xfrm flipH="1">
              <a:off x="5549900" y="4436802"/>
              <a:ext cx="1327801"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2" name="Ryhmä 61">
            <a:extLst>
              <a:ext uri="{FF2B5EF4-FFF2-40B4-BE49-F238E27FC236}">
                <a16:creationId xmlns:a16="http://schemas.microsoft.com/office/drawing/2014/main" id="{4D8AAF45-C450-4184-8F13-73E77264D46E}"/>
              </a:ext>
            </a:extLst>
          </p:cNvPr>
          <p:cNvGrpSpPr/>
          <p:nvPr/>
        </p:nvGrpSpPr>
        <p:grpSpPr>
          <a:xfrm rot="20188703">
            <a:off x="6613160" y="4546475"/>
            <a:ext cx="962997" cy="1740884"/>
            <a:chOff x="5700862" y="4513878"/>
            <a:chExt cx="1327801" cy="2073726"/>
          </a:xfrm>
        </p:grpSpPr>
        <p:cxnSp>
          <p:nvCxnSpPr>
            <p:cNvPr id="63" name="Suora yhdysviiva 62">
              <a:extLst>
                <a:ext uri="{FF2B5EF4-FFF2-40B4-BE49-F238E27FC236}">
                  <a16:creationId xmlns:a16="http://schemas.microsoft.com/office/drawing/2014/main" id="{E1FB170B-55C8-4853-AE78-0947561FC56F}"/>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Suora yhdysviiva 63">
              <a:extLst>
                <a:ext uri="{FF2B5EF4-FFF2-40B4-BE49-F238E27FC236}">
                  <a16:creationId xmlns:a16="http://schemas.microsoft.com/office/drawing/2014/main" id="{37458F2A-8340-4C33-9C49-5C36FB6B880D}"/>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Suora yhdysviiva 65">
              <a:extLst>
                <a:ext uri="{FF2B5EF4-FFF2-40B4-BE49-F238E27FC236}">
                  <a16:creationId xmlns:a16="http://schemas.microsoft.com/office/drawing/2014/main" id="{1330D4E4-2228-4864-9008-1E60262AA033}"/>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uora yhdysviiva 67">
              <a:extLst>
                <a:ext uri="{FF2B5EF4-FFF2-40B4-BE49-F238E27FC236}">
                  <a16:creationId xmlns:a16="http://schemas.microsoft.com/office/drawing/2014/main" id="{3B0538FC-1E53-46B8-AF21-77C4E808794E}"/>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70" name="Suora yhdysviiva 69">
            <a:extLst>
              <a:ext uri="{FF2B5EF4-FFF2-40B4-BE49-F238E27FC236}">
                <a16:creationId xmlns:a16="http://schemas.microsoft.com/office/drawing/2014/main" id="{F9A24B6B-052F-4589-9C3C-6C87117A1CA3}"/>
              </a:ext>
            </a:extLst>
          </p:cNvPr>
          <p:cNvCxnSpPr>
            <a:cxnSpLocks/>
            <a:stCxn id="25" idx="3"/>
            <a:endCxn id="27" idx="0"/>
          </p:cNvCxnSpPr>
          <p:nvPr/>
        </p:nvCxnSpPr>
        <p:spPr>
          <a:xfrm flipH="1">
            <a:off x="6877701" y="2487190"/>
            <a:ext cx="199591" cy="178932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uora yhdysviiva 71">
            <a:extLst>
              <a:ext uri="{FF2B5EF4-FFF2-40B4-BE49-F238E27FC236}">
                <a16:creationId xmlns:a16="http://schemas.microsoft.com/office/drawing/2014/main" id="{9CFEFCF4-3B20-4A6D-B119-632DFD557420}"/>
              </a:ext>
            </a:extLst>
          </p:cNvPr>
          <p:cNvCxnSpPr>
            <a:cxnSpLocks/>
            <a:stCxn id="25" idx="3"/>
            <a:endCxn id="28" idx="0"/>
          </p:cNvCxnSpPr>
          <p:nvPr/>
        </p:nvCxnSpPr>
        <p:spPr>
          <a:xfrm flipH="1">
            <a:off x="7028663" y="2487190"/>
            <a:ext cx="48629" cy="188069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uora yhdysviiva 73">
            <a:extLst>
              <a:ext uri="{FF2B5EF4-FFF2-40B4-BE49-F238E27FC236}">
                <a16:creationId xmlns:a16="http://schemas.microsoft.com/office/drawing/2014/main" id="{8B522734-3941-4BD5-8230-3B6CDACE06E0}"/>
              </a:ext>
            </a:extLst>
          </p:cNvPr>
          <p:cNvCxnSpPr>
            <a:cxnSpLocks/>
            <a:stCxn id="25" idx="3"/>
            <a:endCxn id="29" idx="0"/>
          </p:cNvCxnSpPr>
          <p:nvPr/>
        </p:nvCxnSpPr>
        <p:spPr>
          <a:xfrm>
            <a:off x="7077292" y="2487190"/>
            <a:ext cx="102333" cy="1785385"/>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78" name="Ryhmä 77">
            <a:extLst>
              <a:ext uri="{FF2B5EF4-FFF2-40B4-BE49-F238E27FC236}">
                <a16:creationId xmlns:a16="http://schemas.microsoft.com/office/drawing/2014/main" id="{CF508AEB-3EA8-4C6B-A1E6-61291D6B9E54}"/>
              </a:ext>
            </a:extLst>
          </p:cNvPr>
          <p:cNvGrpSpPr/>
          <p:nvPr/>
        </p:nvGrpSpPr>
        <p:grpSpPr>
          <a:xfrm rot="20553415">
            <a:off x="6736656" y="4525952"/>
            <a:ext cx="1076348" cy="2073726"/>
            <a:chOff x="5952315" y="4513878"/>
            <a:chExt cx="1076348" cy="2073726"/>
          </a:xfrm>
        </p:grpSpPr>
        <p:cxnSp>
          <p:nvCxnSpPr>
            <p:cNvPr id="79" name="Suora yhdysviiva 78">
              <a:extLst>
                <a:ext uri="{FF2B5EF4-FFF2-40B4-BE49-F238E27FC236}">
                  <a16:creationId xmlns:a16="http://schemas.microsoft.com/office/drawing/2014/main" id="{5239447B-192A-4183-BA02-7273FFCDD9ED}"/>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uora yhdysviiva 79">
              <a:extLst>
                <a:ext uri="{FF2B5EF4-FFF2-40B4-BE49-F238E27FC236}">
                  <a16:creationId xmlns:a16="http://schemas.microsoft.com/office/drawing/2014/main" id="{7285AA03-43D3-4E37-B612-7076E07853DA}"/>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2" name="Suora yhdysviiva 81">
              <a:extLst>
                <a:ext uri="{FF2B5EF4-FFF2-40B4-BE49-F238E27FC236}">
                  <a16:creationId xmlns:a16="http://schemas.microsoft.com/office/drawing/2014/main" id="{76564E27-0419-447C-9DF7-879543D8654C}"/>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3" name="Suora yhdysviiva 82">
              <a:extLst>
                <a:ext uri="{FF2B5EF4-FFF2-40B4-BE49-F238E27FC236}">
                  <a16:creationId xmlns:a16="http://schemas.microsoft.com/office/drawing/2014/main" id="{0F76479E-05D4-4DB1-AEB2-3D673FE97BFD}"/>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85" name="Tasakylkinen kolmio 84">
            <a:extLst>
              <a:ext uri="{FF2B5EF4-FFF2-40B4-BE49-F238E27FC236}">
                <a16:creationId xmlns:a16="http://schemas.microsoft.com/office/drawing/2014/main" id="{2F48559B-8D24-414B-A297-0F9430CD777A}"/>
              </a:ext>
            </a:extLst>
          </p:cNvPr>
          <p:cNvSpPr/>
          <p:nvPr/>
        </p:nvSpPr>
        <p:spPr>
          <a:xfrm>
            <a:off x="7254787" y="4151793"/>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K</a:t>
            </a:r>
          </a:p>
        </p:txBody>
      </p:sp>
      <p:sp>
        <p:nvSpPr>
          <p:cNvPr id="86" name="Tasakylkinen kolmio 85">
            <a:extLst>
              <a:ext uri="{FF2B5EF4-FFF2-40B4-BE49-F238E27FC236}">
                <a16:creationId xmlns:a16="http://schemas.microsoft.com/office/drawing/2014/main" id="{DB184CE8-0F29-411A-97CC-7920864F00A7}"/>
              </a:ext>
            </a:extLst>
          </p:cNvPr>
          <p:cNvSpPr/>
          <p:nvPr/>
        </p:nvSpPr>
        <p:spPr>
          <a:xfrm>
            <a:off x="7405749" y="4243162"/>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S</a:t>
            </a:r>
          </a:p>
        </p:txBody>
      </p:sp>
      <p:sp>
        <p:nvSpPr>
          <p:cNvPr id="87" name="Tasakylkinen kolmio 86">
            <a:extLst>
              <a:ext uri="{FF2B5EF4-FFF2-40B4-BE49-F238E27FC236}">
                <a16:creationId xmlns:a16="http://schemas.microsoft.com/office/drawing/2014/main" id="{05B72E19-E536-49CC-BBC6-6582C7E17D38}"/>
              </a:ext>
            </a:extLst>
          </p:cNvPr>
          <p:cNvSpPr/>
          <p:nvPr/>
        </p:nvSpPr>
        <p:spPr>
          <a:xfrm>
            <a:off x="7556711" y="4147851"/>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A</a:t>
            </a:r>
          </a:p>
        </p:txBody>
      </p:sp>
      <p:grpSp>
        <p:nvGrpSpPr>
          <p:cNvPr id="88" name="Ryhmä 87">
            <a:extLst>
              <a:ext uri="{FF2B5EF4-FFF2-40B4-BE49-F238E27FC236}">
                <a16:creationId xmlns:a16="http://schemas.microsoft.com/office/drawing/2014/main" id="{EA581560-BA4A-41A6-A230-1813CD5E2C15}"/>
              </a:ext>
            </a:extLst>
          </p:cNvPr>
          <p:cNvGrpSpPr/>
          <p:nvPr/>
        </p:nvGrpSpPr>
        <p:grpSpPr>
          <a:xfrm rot="20904302">
            <a:off x="6483156" y="4399281"/>
            <a:ext cx="1076348" cy="2073726"/>
            <a:chOff x="6109709" y="4159678"/>
            <a:chExt cx="1076348" cy="2073726"/>
          </a:xfrm>
        </p:grpSpPr>
        <p:cxnSp>
          <p:nvCxnSpPr>
            <p:cNvPr id="90" name="Suora yhdysviiva 89">
              <a:extLst>
                <a:ext uri="{FF2B5EF4-FFF2-40B4-BE49-F238E27FC236}">
                  <a16:creationId xmlns:a16="http://schemas.microsoft.com/office/drawing/2014/main" id="{CF1A09B7-30D9-4140-AF5C-0FF1BDF22E7E}"/>
                </a:ext>
              </a:extLst>
            </p:cNvPr>
            <p:cNvCxnSpPr>
              <a:cxnSpLocks/>
              <a:stCxn id="85" idx="3"/>
            </p:cNvCxnSpPr>
            <p:nvPr/>
          </p:nvCxnSpPr>
          <p:spPr>
            <a:xfrm flipH="1">
              <a:off x="6109709" y="4159678"/>
              <a:ext cx="1076348"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1" name="Suora yhdysviiva 90">
              <a:extLst>
                <a:ext uri="{FF2B5EF4-FFF2-40B4-BE49-F238E27FC236}">
                  <a16:creationId xmlns:a16="http://schemas.microsoft.com/office/drawing/2014/main" id="{11AA8813-7203-421D-A88A-C148D3C84488}"/>
                </a:ext>
              </a:extLst>
            </p:cNvPr>
            <p:cNvCxnSpPr>
              <a:cxnSpLocks/>
              <a:stCxn id="85" idx="3"/>
            </p:cNvCxnSpPr>
            <p:nvPr/>
          </p:nvCxnSpPr>
          <p:spPr>
            <a:xfrm flipH="1">
              <a:off x="6759173" y="4159678"/>
              <a:ext cx="426884"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Suora yhdysviiva 91">
              <a:extLst>
                <a:ext uri="{FF2B5EF4-FFF2-40B4-BE49-F238E27FC236}">
                  <a16:creationId xmlns:a16="http://schemas.microsoft.com/office/drawing/2014/main" id="{52730F23-573A-4F06-920B-46DAC08D025F}"/>
                </a:ext>
              </a:extLst>
            </p:cNvPr>
            <p:cNvCxnSpPr>
              <a:cxnSpLocks/>
              <a:stCxn id="85" idx="3"/>
            </p:cNvCxnSpPr>
            <p:nvPr/>
          </p:nvCxnSpPr>
          <p:spPr>
            <a:xfrm flipH="1">
              <a:off x="6404357" y="4159678"/>
              <a:ext cx="781700"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3" name="Suora yhdysviiva 92">
              <a:extLst>
                <a:ext uri="{FF2B5EF4-FFF2-40B4-BE49-F238E27FC236}">
                  <a16:creationId xmlns:a16="http://schemas.microsoft.com/office/drawing/2014/main" id="{CC8CC5B8-BC9F-41B8-903C-B139EC22FD1A}"/>
                </a:ext>
              </a:extLst>
            </p:cNvPr>
            <p:cNvCxnSpPr>
              <a:cxnSpLocks/>
              <a:stCxn id="85" idx="3"/>
            </p:cNvCxnSpPr>
            <p:nvPr/>
          </p:nvCxnSpPr>
          <p:spPr>
            <a:xfrm flipH="1">
              <a:off x="6598455" y="4159678"/>
              <a:ext cx="587602"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95" name="Ryhmä 94">
            <a:extLst>
              <a:ext uri="{FF2B5EF4-FFF2-40B4-BE49-F238E27FC236}">
                <a16:creationId xmlns:a16="http://schemas.microsoft.com/office/drawing/2014/main" id="{80FAA727-542C-449F-B8C0-52CF311D277F}"/>
              </a:ext>
            </a:extLst>
          </p:cNvPr>
          <p:cNvGrpSpPr/>
          <p:nvPr/>
        </p:nvGrpSpPr>
        <p:grpSpPr>
          <a:xfrm rot="19543955">
            <a:off x="7025327" y="4500947"/>
            <a:ext cx="1327801" cy="2073726"/>
            <a:chOff x="5700862" y="4513878"/>
            <a:chExt cx="1327801" cy="2073726"/>
          </a:xfrm>
        </p:grpSpPr>
        <p:cxnSp>
          <p:nvCxnSpPr>
            <p:cNvPr id="96" name="Suora yhdysviiva 95">
              <a:extLst>
                <a:ext uri="{FF2B5EF4-FFF2-40B4-BE49-F238E27FC236}">
                  <a16:creationId xmlns:a16="http://schemas.microsoft.com/office/drawing/2014/main" id="{F867926D-52A3-4879-9059-810FBD9892FB}"/>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7" name="Suora yhdysviiva 96">
              <a:extLst>
                <a:ext uri="{FF2B5EF4-FFF2-40B4-BE49-F238E27FC236}">
                  <a16:creationId xmlns:a16="http://schemas.microsoft.com/office/drawing/2014/main" id="{6D7ADA26-9B9E-4307-9ADC-13542E00F97B}"/>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 name="Suora yhdysviiva 100">
              <a:extLst>
                <a:ext uri="{FF2B5EF4-FFF2-40B4-BE49-F238E27FC236}">
                  <a16:creationId xmlns:a16="http://schemas.microsoft.com/office/drawing/2014/main" id="{63FAD8DB-A382-4852-8CB7-2E0AD41C093A}"/>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02" name="Suora yhdysviiva 101">
            <a:extLst>
              <a:ext uri="{FF2B5EF4-FFF2-40B4-BE49-F238E27FC236}">
                <a16:creationId xmlns:a16="http://schemas.microsoft.com/office/drawing/2014/main" id="{93506177-D222-4F68-987D-8A1EDCD0DB0C}"/>
              </a:ext>
            </a:extLst>
          </p:cNvPr>
          <p:cNvCxnSpPr>
            <a:cxnSpLocks/>
            <a:stCxn id="22" idx="3"/>
            <a:endCxn id="85" idx="0"/>
          </p:cNvCxnSpPr>
          <p:nvPr/>
        </p:nvCxnSpPr>
        <p:spPr>
          <a:xfrm flipH="1">
            <a:off x="7338457" y="2918216"/>
            <a:ext cx="27337" cy="123357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uora yhdysviiva 102">
            <a:extLst>
              <a:ext uri="{FF2B5EF4-FFF2-40B4-BE49-F238E27FC236}">
                <a16:creationId xmlns:a16="http://schemas.microsoft.com/office/drawing/2014/main" id="{CC609313-5D3A-4C83-89EF-2F9EBDD59E53}"/>
              </a:ext>
            </a:extLst>
          </p:cNvPr>
          <p:cNvCxnSpPr>
            <a:cxnSpLocks/>
            <a:stCxn id="22" idx="3"/>
            <a:endCxn id="86" idx="0"/>
          </p:cNvCxnSpPr>
          <p:nvPr/>
        </p:nvCxnSpPr>
        <p:spPr>
          <a:xfrm>
            <a:off x="7365794" y="2918216"/>
            <a:ext cx="123625" cy="132494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uora yhdysviiva 103">
            <a:extLst>
              <a:ext uri="{FF2B5EF4-FFF2-40B4-BE49-F238E27FC236}">
                <a16:creationId xmlns:a16="http://schemas.microsoft.com/office/drawing/2014/main" id="{473D637C-B279-4067-845A-554DC1E21A60}"/>
              </a:ext>
            </a:extLst>
          </p:cNvPr>
          <p:cNvCxnSpPr>
            <a:cxnSpLocks/>
            <a:stCxn id="22" idx="3"/>
            <a:endCxn id="87" idx="0"/>
          </p:cNvCxnSpPr>
          <p:nvPr/>
        </p:nvCxnSpPr>
        <p:spPr>
          <a:xfrm>
            <a:off x="7365794" y="2918216"/>
            <a:ext cx="274587" cy="1229635"/>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1" name="Ryhmä 130">
            <a:extLst>
              <a:ext uri="{FF2B5EF4-FFF2-40B4-BE49-F238E27FC236}">
                <a16:creationId xmlns:a16="http://schemas.microsoft.com/office/drawing/2014/main" id="{4937F053-6DFB-4105-A106-9701B68A9913}"/>
              </a:ext>
            </a:extLst>
          </p:cNvPr>
          <p:cNvGrpSpPr/>
          <p:nvPr/>
        </p:nvGrpSpPr>
        <p:grpSpPr>
          <a:xfrm rot="20553415">
            <a:off x="7303522" y="4612814"/>
            <a:ext cx="973836" cy="1930210"/>
            <a:chOff x="5952315" y="4513878"/>
            <a:chExt cx="1076348" cy="2073726"/>
          </a:xfrm>
        </p:grpSpPr>
        <p:cxnSp>
          <p:nvCxnSpPr>
            <p:cNvPr id="132" name="Suora yhdysviiva 131">
              <a:extLst>
                <a:ext uri="{FF2B5EF4-FFF2-40B4-BE49-F238E27FC236}">
                  <a16:creationId xmlns:a16="http://schemas.microsoft.com/office/drawing/2014/main" id="{232D62CA-E32D-4310-87C9-B1EEED4132BB}"/>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3" name="Suora yhdysviiva 132">
              <a:extLst>
                <a:ext uri="{FF2B5EF4-FFF2-40B4-BE49-F238E27FC236}">
                  <a16:creationId xmlns:a16="http://schemas.microsoft.com/office/drawing/2014/main" id="{A784EB70-F695-4857-948A-713850414792}"/>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4" name="Suora yhdysviiva 133">
              <a:extLst>
                <a:ext uri="{FF2B5EF4-FFF2-40B4-BE49-F238E27FC236}">
                  <a16:creationId xmlns:a16="http://schemas.microsoft.com/office/drawing/2014/main" id="{CC4518DC-08F5-49BB-BF2E-FE46E7700277}"/>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5" name="Suora yhdysviiva 134">
              <a:extLst>
                <a:ext uri="{FF2B5EF4-FFF2-40B4-BE49-F238E27FC236}">
                  <a16:creationId xmlns:a16="http://schemas.microsoft.com/office/drawing/2014/main" id="{D6F09A45-20C5-4151-BCFD-9E7025456106}"/>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6" name="Suora yhdysviiva 135">
              <a:extLst>
                <a:ext uri="{FF2B5EF4-FFF2-40B4-BE49-F238E27FC236}">
                  <a16:creationId xmlns:a16="http://schemas.microsoft.com/office/drawing/2014/main" id="{436BCD7A-0D67-44C3-8DCD-3A6B858B072E}"/>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38" name="Tasakylkinen kolmio 137">
            <a:extLst>
              <a:ext uri="{FF2B5EF4-FFF2-40B4-BE49-F238E27FC236}">
                <a16:creationId xmlns:a16="http://schemas.microsoft.com/office/drawing/2014/main" id="{76B92EDB-7763-4149-B365-4FE4C9E65F39}"/>
              </a:ext>
            </a:extLst>
          </p:cNvPr>
          <p:cNvSpPr/>
          <p:nvPr/>
        </p:nvSpPr>
        <p:spPr>
          <a:xfrm>
            <a:off x="7743011" y="4250718"/>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K</a:t>
            </a:r>
          </a:p>
        </p:txBody>
      </p:sp>
      <p:sp>
        <p:nvSpPr>
          <p:cNvPr id="139" name="Tasakylkinen kolmio 138">
            <a:extLst>
              <a:ext uri="{FF2B5EF4-FFF2-40B4-BE49-F238E27FC236}">
                <a16:creationId xmlns:a16="http://schemas.microsoft.com/office/drawing/2014/main" id="{F8E37EA8-1D92-49A7-AEDD-2E167368EFBF}"/>
              </a:ext>
            </a:extLst>
          </p:cNvPr>
          <p:cNvSpPr/>
          <p:nvPr/>
        </p:nvSpPr>
        <p:spPr>
          <a:xfrm>
            <a:off x="7893973" y="4342087"/>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S</a:t>
            </a:r>
          </a:p>
        </p:txBody>
      </p:sp>
      <p:sp>
        <p:nvSpPr>
          <p:cNvPr id="140" name="Tasakylkinen kolmio 139">
            <a:extLst>
              <a:ext uri="{FF2B5EF4-FFF2-40B4-BE49-F238E27FC236}">
                <a16:creationId xmlns:a16="http://schemas.microsoft.com/office/drawing/2014/main" id="{2A28CDC4-B0DE-488F-AEE4-E642AE019A51}"/>
              </a:ext>
            </a:extLst>
          </p:cNvPr>
          <p:cNvSpPr/>
          <p:nvPr/>
        </p:nvSpPr>
        <p:spPr>
          <a:xfrm>
            <a:off x="8044935" y="4246776"/>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A</a:t>
            </a:r>
          </a:p>
        </p:txBody>
      </p:sp>
      <p:grpSp>
        <p:nvGrpSpPr>
          <p:cNvPr id="141" name="Ryhmä 140">
            <a:extLst>
              <a:ext uri="{FF2B5EF4-FFF2-40B4-BE49-F238E27FC236}">
                <a16:creationId xmlns:a16="http://schemas.microsoft.com/office/drawing/2014/main" id="{8D6B0FEA-9AE6-46F2-8FD5-DFAA460E066E}"/>
              </a:ext>
            </a:extLst>
          </p:cNvPr>
          <p:cNvGrpSpPr/>
          <p:nvPr/>
        </p:nvGrpSpPr>
        <p:grpSpPr>
          <a:xfrm>
            <a:off x="6909069" y="4411003"/>
            <a:ext cx="917612" cy="2073726"/>
            <a:chOff x="6346481" y="4258603"/>
            <a:chExt cx="917612" cy="2073726"/>
          </a:xfrm>
        </p:grpSpPr>
        <p:cxnSp>
          <p:nvCxnSpPr>
            <p:cNvPr id="143" name="Suora yhdysviiva 142">
              <a:extLst>
                <a:ext uri="{FF2B5EF4-FFF2-40B4-BE49-F238E27FC236}">
                  <a16:creationId xmlns:a16="http://schemas.microsoft.com/office/drawing/2014/main" id="{041C95D4-DC65-43B2-86F4-11999161CB3B}"/>
                </a:ext>
              </a:extLst>
            </p:cNvPr>
            <p:cNvCxnSpPr>
              <a:cxnSpLocks/>
              <a:stCxn id="138" idx="3"/>
            </p:cNvCxnSpPr>
            <p:nvPr/>
          </p:nvCxnSpPr>
          <p:spPr>
            <a:xfrm flipH="1">
              <a:off x="6597933" y="4258603"/>
              <a:ext cx="666160"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4" name="Suora yhdysviiva 143">
              <a:extLst>
                <a:ext uri="{FF2B5EF4-FFF2-40B4-BE49-F238E27FC236}">
                  <a16:creationId xmlns:a16="http://schemas.microsoft.com/office/drawing/2014/main" id="{2AC2A5F4-B9B8-434B-9FB3-01C8F25A6BB1}"/>
                </a:ext>
              </a:extLst>
            </p:cNvPr>
            <p:cNvCxnSpPr>
              <a:cxnSpLocks/>
              <a:stCxn id="138" idx="3"/>
            </p:cNvCxnSpPr>
            <p:nvPr/>
          </p:nvCxnSpPr>
          <p:spPr>
            <a:xfrm flipH="1">
              <a:off x="7247397" y="4258603"/>
              <a:ext cx="16696"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5" name="Suora yhdysviiva 144">
              <a:extLst>
                <a:ext uri="{FF2B5EF4-FFF2-40B4-BE49-F238E27FC236}">
                  <a16:creationId xmlns:a16="http://schemas.microsoft.com/office/drawing/2014/main" id="{0F95E0F2-11E2-43BA-9A12-E193E28DA603}"/>
                </a:ext>
              </a:extLst>
            </p:cNvPr>
            <p:cNvCxnSpPr>
              <a:cxnSpLocks/>
              <a:stCxn id="138" idx="3"/>
            </p:cNvCxnSpPr>
            <p:nvPr/>
          </p:nvCxnSpPr>
          <p:spPr>
            <a:xfrm flipH="1">
              <a:off x="6892581" y="4258603"/>
              <a:ext cx="371512"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6" name="Suora yhdysviiva 145">
              <a:extLst>
                <a:ext uri="{FF2B5EF4-FFF2-40B4-BE49-F238E27FC236}">
                  <a16:creationId xmlns:a16="http://schemas.microsoft.com/office/drawing/2014/main" id="{68F52C1A-9B8F-4234-8D3D-8DBAE161E7AF}"/>
                </a:ext>
              </a:extLst>
            </p:cNvPr>
            <p:cNvCxnSpPr>
              <a:cxnSpLocks/>
              <a:stCxn id="138" idx="3"/>
            </p:cNvCxnSpPr>
            <p:nvPr/>
          </p:nvCxnSpPr>
          <p:spPr>
            <a:xfrm flipH="1">
              <a:off x="7086679" y="4258603"/>
              <a:ext cx="177414"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7" name="Suora yhdysviiva 146">
              <a:extLst>
                <a:ext uri="{FF2B5EF4-FFF2-40B4-BE49-F238E27FC236}">
                  <a16:creationId xmlns:a16="http://schemas.microsoft.com/office/drawing/2014/main" id="{C684F32A-0310-4E9A-B5CE-5487AF0B6B82}"/>
                </a:ext>
              </a:extLst>
            </p:cNvPr>
            <p:cNvCxnSpPr>
              <a:cxnSpLocks/>
              <a:stCxn id="138" idx="3"/>
            </p:cNvCxnSpPr>
            <p:nvPr/>
          </p:nvCxnSpPr>
          <p:spPr>
            <a:xfrm flipH="1">
              <a:off x="6346481" y="4258603"/>
              <a:ext cx="917612"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48" name="Ryhmä 147">
            <a:extLst>
              <a:ext uri="{FF2B5EF4-FFF2-40B4-BE49-F238E27FC236}">
                <a16:creationId xmlns:a16="http://schemas.microsoft.com/office/drawing/2014/main" id="{9DAA34FF-ED0E-469A-8B4F-5012D7079DDD}"/>
              </a:ext>
            </a:extLst>
          </p:cNvPr>
          <p:cNvGrpSpPr/>
          <p:nvPr/>
        </p:nvGrpSpPr>
        <p:grpSpPr>
          <a:xfrm rot="20230859">
            <a:off x="7380115" y="4547393"/>
            <a:ext cx="1204440" cy="2020984"/>
            <a:chOff x="5700862" y="4513878"/>
            <a:chExt cx="1327801" cy="2073726"/>
          </a:xfrm>
        </p:grpSpPr>
        <p:cxnSp>
          <p:nvCxnSpPr>
            <p:cNvPr id="149" name="Suora yhdysviiva 148">
              <a:extLst>
                <a:ext uri="{FF2B5EF4-FFF2-40B4-BE49-F238E27FC236}">
                  <a16:creationId xmlns:a16="http://schemas.microsoft.com/office/drawing/2014/main" id="{678E5A9F-7256-4BB6-B94F-01F0C6535475}"/>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0" name="Suora yhdysviiva 149">
              <a:extLst>
                <a:ext uri="{FF2B5EF4-FFF2-40B4-BE49-F238E27FC236}">
                  <a16:creationId xmlns:a16="http://schemas.microsoft.com/office/drawing/2014/main" id="{18029BD7-3FEC-4D13-B86E-F16F63B85E96}"/>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1" name="Suora yhdysviiva 150">
              <a:extLst>
                <a:ext uri="{FF2B5EF4-FFF2-40B4-BE49-F238E27FC236}">
                  <a16:creationId xmlns:a16="http://schemas.microsoft.com/office/drawing/2014/main" id="{773620DB-8E45-40DC-B087-DA2ADF23680A}"/>
                </a:ext>
              </a:extLst>
            </p:cNvPr>
            <p:cNvCxnSpPr>
              <a:cxnSpLocks/>
            </p:cNvCxnSpPr>
            <p:nvPr/>
          </p:nvCxnSpPr>
          <p:spPr>
            <a:xfrm flipH="1">
              <a:off x="6601778" y="4513878"/>
              <a:ext cx="426885" cy="2031445"/>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2" name="Suora yhdysviiva 151">
              <a:extLst>
                <a:ext uri="{FF2B5EF4-FFF2-40B4-BE49-F238E27FC236}">
                  <a16:creationId xmlns:a16="http://schemas.microsoft.com/office/drawing/2014/main" id="{E6D68789-A64D-44F6-9EB9-2CE3A6F100D1}"/>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4" name="Suora yhdysviiva 153">
              <a:extLst>
                <a:ext uri="{FF2B5EF4-FFF2-40B4-BE49-F238E27FC236}">
                  <a16:creationId xmlns:a16="http://schemas.microsoft.com/office/drawing/2014/main" id="{52C43D3A-A17E-4AB5-8143-5E4A8BEC4D36}"/>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55" name="Suora yhdysviiva 154">
            <a:extLst>
              <a:ext uri="{FF2B5EF4-FFF2-40B4-BE49-F238E27FC236}">
                <a16:creationId xmlns:a16="http://schemas.microsoft.com/office/drawing/2014/main" id="{0C2F44BF-7056-4F4D-ADA0-133909E1AAC0}"/>
              </a:ext>
            </a:extLst>
          </p:cNvPr>
          <p:cNvCxnSpPr>
            <a:cxnSpLocks/>
            <a:stCxn id="15" idx="3"/>
            <a:endCxn id="138" idx="0"/>
          </p:cNvCxnSpPr>
          <p:nvPr/>
        </p:nvCxnSpPr>
        <p:spPr>
          <a:xfrm flipH="1">
            <a:off x="7826681" y="2805076"/>
            <a:ext cx="22829" cy="1445642"/>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Suora yhdysviiva 155">
            <a:extLst>
              <a:ext uri="{FF2B5EF4-FFF2-40B4-BE49-F238E27FC236}">
                <a16:creationId xmlns:a16="http://schemas.microsoft.com/office/drawing/2014/main" id="{101335F7-68E7-41A9-B703-56F42AC8C8B9}"/>
              </a:ext>
            </a:extLst>
          </p:cNvPr>
          <p:cNvCxnSpPr>
            <a:cxnSpLocks/>
            <a:stCxn id="15" idx="3"/>
            <a:endCxn id="139" idx="0"/>
          </p:cNvCxnSpPr>
          <p:nvPr/>
        </p:nvCxnSpPr>
        <p:spPr>
          <a:xfrm>
            <a:off x="7849510" y="2805076"/>
            <a:ext cx="128133" cy="153701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uora yhdysviiva 156">
            <a:extLst>
              <a:ext uri="{FF2B5EF4-FFF2-40B4-BE49-F238E27FC236}">
                <a16:creationId xmlns:a16="http://schemas.microsoft.com/office/drawing/2014/main" id="{3E9EE8FA-395C-4B2C-8AE7-6AB971FD0C51}"/>
              </a:ext>
            </a:extLst>
          </p:cNvPr>
          <p:cNvCxnSpPr>
            <a:cxnSpLocks/>
            <a:stCxn id="15" idx="3"/>
            <a:endCxn id="140" idx="0"/>
          </p:cNvCxnSpPr>
          <p:nvPr/>
        </p:nvCxnSpPr>
        <p:spPr>
          <a:xfrm>
            <a:off x="7849510" y="2805076"/>
            <a:ext cx="279095" cy="144170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1" name="Ryhmä 170">
            <a:extLst>
              <a:ext uri="{FF2B5EF4-FFF2-40B4-BE49-F238E27FC236}">
                <a16:creationId xmlns:a16="http://schemas.microsoft.com/office/drawing/2014/main" id="{35A5D9E1-DD7F-4B17-8263-9CB5E5DDC01E}"/>
              </a:ext>
            </a:extLst>
          </p:cNvPr>
          <p:cNvGrpSpPr/>
          <p:nvPr/>
        </p:nvGrpSpPr>
        <p:grpSpPr>
          <a:xfrm rot="20553415">
            <a:off x="7747320" y="4543896"/>
            <a:ext cx="1076348" cy="2073726"/>
            <a:chOff x="5952315" y="4513878"/>
            <a:chExt cx="1076348" cy="2073726"/>
          </a:xfrm>
        </p:grpSpPr>
        <p:cxnSp>
          <p:nvCxnSpPr>
            <p:cNvPr id="172" name="Suora yhdysviiva 171">
              <a:extLst>
                <a:ext uri="{FF2B5EF4-FFF2-40B4-BE49-F238E27FC236}">
                  <a16:creationId xmlns:a16="http://schemas.microsoft.com/office/drawing/2014/main" id="{74F87282-0696-459D-8DD6-E3E2DAACBFB0}"/>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3" name="Suora yhdysviiva 172">
              <a:extLst>
                <a:ext uri="{FF2B5EF4-FFF2-40B4-BE49-F238E27FC236}">
                  <a16:creationId xmlns:a16="http://schemas.microsoft.com/office/drawing/2014/main" id="{6853E195-B84D-4825-9939-6F46581D987B}"/>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4" name="Suora yhdysviiva 173">
              <a:extLst>
                <a:ext uri="{FF2B5EF4-FFF2-40B4-BE49-F238E27FC236}">
                  <a16:creationId xmlns:a16="http://schemas.microsoft.com/office/drawing/2014/main" id="{F369ABF3-5ECA-4C73-9D9F-4FC65E12C2AE}"/>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5" name="Suora yhdysviiva 174">
              <a:extLst>
                <a:ext uri="{FF2B5EF4-FFF2-40B4-BE49-F238E27FC236}">
                  <a16:creationId xmlns:a16="http://schemas.microsoft.com/office/drawing/2014/main" id="{B9A902A1-29F1-4CD5-8FC8-BB812531B397}"/>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6" name="Suora yhdysviiva 175">
              <a:extLst>
                <a:ext uri="{FF2B5EF4-FFF2-40B4-BE49-F238E27FC236}">
                  <a16:creationId xmlns:a16="http://schemas.microsoft.com/office/drawing/2014/main" id="{DCE63E3E-2522-4F80-A33B-2B2D33D7167E}"/>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78" name="Tasakylkinen kolmio 177">
            <a:extLst>
              <a:ext uri="{FF2B5EF4-FFF2-40B4-BE49-F238E27FC236}">
                <a16:creationId xmlns:a16="http://schemas.microsoft.com/office/drawing/2014/main" id="{939BD20C-DAAF-4609-A277-35CF9A356D72}"/>
              </a:ext>
            </a:extLst>
          </p:cNvPr>
          <p:cNvSpPr/>
          <p:nvPr/>
        </p:nvSpPr>
        <p:spPr>
          <a:xfrm>
            <a:off x="8234904" y="4205385"/>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K</a:t>
            </a:r>
          </a:p>
        </p:txBody>
      </p:sp>
      <p:sp>
        <p:nvSpPr>
          <p:cNvPr id="179" name="Tasakylkinen kolmio 178">
            <a:extLst>
              <a:ext uri="{FF2B5EF4-FFF2-40B4-BE49-F238E27FC236}">
                <a16:creationId xmlns:a16="http://schemas.microsoft.com/office/drawing/2014/main" id="{26B5A26C-2ED3-4901-8DD2-D32953D4F5AC}"/>
              </a:ext>
            </a:extLst>
          </p:cNvPr>
          <p:cNvSpPr/>
          <p:nvPr/>
        </p:nvSpPr>
        <p:spPr>
          <a:xfrm>
            <a:off x="8391480" y="4272784"/>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S</a:t>
            </a:r>
          </a:p>
        </p:txBody>
      </p:sp>
      <p:sp>
        <p:nvSpPr>
          <p:cNvPr id="180" name="Tasakylkinen kolmio 179">
            <a:extLst>
              <a:ext uri="{FF2B5EF4-FFF2-40B4-BE49-F238E27FC236}">
                <a16:creationId xmlns:a16="http://schemas.microsoft.com/office/drawing/2014/main" id="{00D9C719-1A0A-4E6F-952A-E21DBC660DA8}"/>
              </a:ext>
            </a:extLst>
          </p:cNvPr>
          <p:cNvSpPr/>
          <p:nvPr/>
        </p:nvSpPr>
        <p:spPr>
          <a:xfrm>
            <a:off x="8545649" y="4213109"/>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A</a:t>
            </a:r>
          </a:p>
        </p:txBody>
      </p:sp>
      <p:grpSp>
        <p:nvGrpSpPr>
          <p:cNvPr id="181" name="Ryhmä 180">
            <a:extLst>
              <a:ext uri="{FF2B5EF4-FFF2-40B4-BE49-F238E27FC236}">
                <a16:creationId xmlns:a16="http://schemas.microsoft.com/office/drawing/2014/main" id="{6B0DA226-EC9E-4C06-B56B-EBDB44275710}"/>
              </a:ext>
            </a:extLst>
          </p:cNvPr>
          <p:cNvGrpSpPr/>
          <p:nvPr/>
        </p:nvGrpSpPr>
        <p:grpSpPr>
          <a:xfrm>
            <a:off x="8053448" y="4365670"/>
            <a:ext cx="900915" cy="2073726"/>
            <a:chOff x="6838375" y="4213270"/>
            <a:chExt cx="900915" cy="2073726"/>
          </a:xfrm>
        </p:grpSpPr>
        <p:cxnSp>
          <p:nvCxnSpPr>
            <p:cNvPr id="183" name="Suora yhdysviiva 182">
              <a:extLst>
                <a:ext uri="{FF2B5EF4-FFF2-40B4-BE49-F238E27FC236}">
                  <a16:creationId xmlns:a16="http://schemas.microsoft.com/office/drawing/2014/main" id="{1DFF426C-A5C1-4D35-8B1D-91F06815CC2F}"/>
                </a:ext>
              </a:extLst>
            </p:cNvPr>
            <p:cNvCxnSpPr>
              <a:cxnSpLocks/>
              <a:stCxn id="178" idx="3"/>
            </p:cNvCxnSpPr>
            <p:nvPr/>
          </p:nvCxnSpPr>
          <p:spPr>
            <a:xfrm flipH="1">
              <a:off x="7089827" y="4213270"/>
              <a:ext cx="13674"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4" name="Suora yhdysviiva 183">
              <a:extLst>
                <a:ext uri="{FF2B5EF4-FFF2-40B4-BE49-F238E27FC236}">
                  <a16:creationId xmlns:a16="http://schemas.microsoft.com/office/drawing/2014/main" id="{4A8FBBC0-D46C-4BEE-8116-934AEE1EDE9F}"/>
                </a:ext>
              </a:extLst>
            </p:cNvPr>
            <p:cNvCxnSpPr>
              <a:cxnSpLocks/>
              <a:stCxn id="178" idx="3"/>
            </p:cNvCxnSpPr>
            <p:nvPr/>
          </p:nvCxnSpPr>
          <p:spPr>
            <a:xfrm>
              <a:off x="7103501" y="4213270"/>
              <a:ext cx="635789"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5" name="Suora yhdysviiva 184">
              <a:extLst>
                <a:ext uri="{FF2B5EF4-FFF2-40B4-BE49-F238E27FC236}">
                  <a16:creationId xmlns:a16="http://schemas.microsoft.com/office/drawing/2014/main" id="{2ED1C36E-27B1-4D8B-AC0F-6F68995D83ED}"/>
                </a:ext>
              </a:extLst>
            </p:cNvPr>
            <p:cNvCxnSpPr>
              <a:cxnSpLocks/>
              <a:stCxn id="178" idx="3"/>
            </p:cNvCxnSpPr>
            <p:nvPr/>
          </p:nvCxnSpPr>
          <p:spPr>
            <a:xfrm>
              <a:off x="7103501" y="4213270"/>
              <a:ext cx="280973"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6" name="Suora yhdysviiva 185">
              <a:extLst>
                <a:ext uri="{FF2B5EF4-FFF2-40B4-BE49-F238E27FC236}">
                  <a16:creationId xmlns:a16="http://schemas.microsoft.com/office/drawing/2014/main" id="{53FD3E06-34F6-4C0D-A34C-9E1F2C29CD88}"/>
                </a:ext>
              </a:extLst>
            </p:cNvPr>
            <p:cNvCxnSpPr>
              <a:cxnSpLocks/>
              <a:stCxn id="178" idx="3"/>
            </p:cNvCxnSpPr>
            <p:nvPr/>
          </p:nvCxnSpPr>
          <p:spPr>
            <a:xfrm>
              <a:off x="7103501" y="4213270"/>
              <a:ext cx="475071"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7" name="Suora yhdysviiva 186">
              <a:extLst>
                <a:ext uri="{FF2B5EF4-FFF2-40B4-BE49-F238E27FC236}">
                  <a16:creationId xmlns:a16="http://schemas.microsoft.com/office/drawing/2014/main" id="{60830811-D7AA-4DF5-A0A1-64FC97F225FF}"/>
                </a:ext>
              </a:extLst>
            </p:cNvPr>
            <p:cNvCxnSpPr>
              <a:cxnSpLocks/>
              <a:stCxn id="178" idx="3"/>
            </p:cNvCxnSpPr>
            <p:nvPr/>
          </p:nvCxnSpPr>
          <p:spPr>
            <a:xfrm flipH="1">
              <a:off x="6838375" y="4213270"/>
              <a:ext cx="265126"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88" name="Ryhmä 187">
            <a:extLst>
              <a:ext uri="{FF2B5EF4-FFF2-40B4-BE49-F238E27FC236}">
                <a16:creationId xmlns:a16="http://schemas.microsoft.com/office/drawing/2014/main" id="{A3ABC934-B8B3-4395-8FED-659ADEA7FC35}"/>
              </a:ext>
            </a:extLst>
          </p:cNvPr>
          <p:cNvGrpSpPr/>
          <p:nvPr/>
        </p:nvGrpSpPr>
        <p:grpSpPr>
          <a:xfrm rot="19543955">
            <a:off x="8808010" y="4600902"/>
            <a:ext cx="781701" cy="2189874"/>
            <a:chOff x="6246962" y="4397730"/>
            <a:chExt cx="781701" cy="2189874"/>
          </a:xfrm>
        </p:grpSpPr>
        <p:cxnSp>
          <p:nvCxnSpPr>
            <p:cNvPr id="189" name="Suora yhdysviiva 188">
              <a:extLst>
                <a:ext uri="{FF2B5EF4-FFF2-40B4-BE49-F238E27FC236}">
                  <a16:creationId xmlns:a16="http://schemas.microsoft.com/office/drawing/2014/main" id="{BBFAE42A-4AF7-462C-9EDC-F6B6933084F8}"/>
                </a:ext>
              </a:extLst>
            </p:cNvPr>
            <p:cNvCxnSpPr>
              <a:cxnSpLocks/>
            </p:cNvCxnSpPr>
            <p:nvPr/>
          </p:nvCxnSpPr>
          <p:spPr>
            <a:xfrm rot="2056045">
              <a:off x="6466066" y="4449207"/>
              <a:ext cx="301171" cy="1851414"/>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0" name="Suora yhdysviiva 189">
              <a:extLst>
                <a:ext uri="{FF2B5EF4-FFF2-40B4-BE49-F238E27FC236}">
                  <a16:creationId xmlns:a16="http://schemas.microsoft.com/office/drawing/2014/main" id="{64528C2F-E1C2-404D-B743-07932C52E3A9}"/>
                </a:ext>
              </a:extLst>
            </p:cNvPr>
            <p:cNvCxnSpPr>
              <a:cxnSpLocks/>
            </p:cNvCxnSpPr>
            <p:nvPr/>
          </p:nvCxnSpPr>
          <p:spPr>
            <a:xfrm rot="2056045">
              <a:off x="6425299" y="4397730"/>
              <a:ext cx="226612" cy="2073317"/>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1" name="Suora yhdysviiva 190">
              <a:extLst>
                <a:ext uri="{FF2B5EF4-FFF2-40B4-BE49-F238E27FC236}">
                  <a16:creationId xmlns:a16="http://schemas.microsoft.com/office/drawing/2014/main" id="{B3D65DB7-F6DC-4975-A5BF-9EFB1490C400}"/>
                </a:ext>
              </a:extLst>
            </p:cNvPr>
            <p:cNvCxnSpPr>
              <a:cxnSpLocks/>
            </p:cNvCxnSpPr>
            <p:nvPr/>
          </p:nvCxnSpPr>
          <p:spPr>
            <a:xfrm flipH="1">
              <a:off x="6601778" y="4513878"/>
              <a:ext cx="426885" cy="2031445"/>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2" name="Suora yhdysviiva 191">
              <a:extLst>
                <a:ext uri="{FF2B5EF4-FFF2-40B4-BE49-F238E27FC236}">
                  <a16:creationId xmlns:a16="http://schemas.microsoft.com/office/drawing/2014/main" id="{1217566D-21C5-4F2F-97B8-C2C060CD9EC9}"/>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3" name="Suora yhdysviiva 192">
              <a:extLst>
                <a:ext uri="{FF2B5EF4-FFF2-40B4-BE49-F238E27FC236}">
                  <a16:creationId xmlns:a16="http://schemas.microsoft.com/office/drawing/2014/main" id="{6A79BF98-E41D-48C6-9BAA-12E7229DAC61}"/>
                </a:ext>
              </a:extLst>
            </p:cNvPr>
            <p:cNvCxnSpPr>
              <a:cxnSpLocks/>
            </p:cNvCxnSpPr>
            <p:nvPr/>
          </p:nvCxnSpPr>
          <p:spPr>
            <a:xfrm flipH="1">
              <a:off x="6441061" y="4513878"/>
              <a:ext cx="587602"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95" name="Suora yhdysviiva 194">
            <a:extLst>
              <a:ext uri="{FF2B5EF4-FFF2-40B4-BE49-F238E27FC236}">
                <a16:creationId xmlns:a16="http://schemas.microsoft.com/office/drawing/2014/main" id="{AB5BFF65-C273-4C63-B459-20B0890C4095}"/>
              </a:ext>
            </a:extLst>
          </p:cNvPr>
          <p:cNvCxnSpPr>
            <a:cxnSpLocks/>
            <a:stCxn id="26" idx="3"/>
            <a:endCxn id="178" idx="0"/>
          </p:cNvCxnSpPr>
          <p:nvPr/>
        </p:nvCxnSpPr>
        <p:spPr>
          <a:xfrm>
            <a:off x="8313557" y="3071010"/>
            <a:ext cx="5017" cy="1134375"/>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Suora yhdysviiva 195">
            <a:extLst>
              <a:ext uri="{FF2B5EF4-FFF2-40B4-BE49-F238E27FC236}">
                <a16:creationId xmlns:a16="http://schemas.microsoft.com/office/drawing/2014/main" id="{21F30C73-FFB3-4022-A6A2-73A78531B066}"/>
              </a:ext>
            </a:extLst>
          </p:cNvPr>
          <p:cNvCxnSpPr>
            <a:cxnSpLocks/>
            <a:stCxn id="26" idx="3"/>
            <a:endCxn id="179" idx="0"/>
          </p:cNvCxnSpPr>
          <p:nvPr/>
        </p:nvCxnSpPr>
        <p:spPr>
          <a:xfrm>
            <a:off x="8313557" y="3071010"/>
            <a:ext cx="161593" cy="1201774"/>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Suora yhdysviiva 196">
            <a:extLst>
              <a:ext uri="{FF2B5EF4-FFF2-40B4-BE49-F238E27FC236}">
                <a16:creationId xmlns:a16="http://schemas.microsoft.com/office/drawing/2014/main" id="{D740A647-4EC0-4640-8671-7ACCE1FB114F}"/>
              </a:ext>
            </a:extLst>
          </p:cNvPr>
          <p:cNvCxnSpPr>
            <a:cxnSpLocks/>
            <a:stCxn id="26" idx="3"/>
            <a:endCxn id="180" idx="0"/>
          </p:cNvCxnSpPr>
          <p:nvPr/>
        </p:nvCxnSpPr>
        <p:spPr>
          <a:xfrm>
            <a:off x="8313557" y="3071010"/>
            <a:ext cx="315762" cy="1142099"/>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1" name="Ryhmä 210">
            <a:extLst>
              <a:ext uri="{FF2B5EF4-FFF2-40B4-BE49-F238E27FC236}">
                <a16:creationId xmlns:a16="http://schemas.microsoft.com/office/drawing/2014/main" id="{858A3860-7FB7-4241-8B85-4377E180BF78}"/>
              </a:ext>
            </a:extLst>
          </p:cNvPr>
          <p:cNvGrpSpPr/>
          <p:nvPr/>
        </p:nvGrpSpPr>
        <p:grpSpPr>
          <a:xfrm rot="20553415">
            <a:off x="8507291" y="4622392"/>
            <a:ext cx="1076348" cy="2073726"/>
            <a:chOff x="5952315" y="4513878"/>
            <a:chExt cx="1076348" cy="2073726"/>
          </a:xfrm>
        </p:grpSpPr>
        <p:cxnSp>
          <p:nvCxnSpPr>
            <p:cNvPr id="212" name="Suora yhdysviiva 211">
              <a:extLst>
                <a:ext uri="{FF2B5EF4-FFF2-40B4-BE49-F238E27FC236}">
                  <a16:creationId xmlns:a16="http://schemas.microsoft.com/office/drawing/2014/main" id="{6FF71EFE-C6C7-4280-8ABE-7633351ACC44}"/>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3" name="Suora yhdysviiva 212">
              <a:extLst>
                <a:ext uri="{FF2B5EF4-FFF2-40B4-BE49-F238E27FC236}">
                  <a16:creationId xmlns:a16="http://schemas.microsoft.com/office/drawing/2014/main" id="{F2B52CFF-EB6E-4008-92FD-9267AC19579B}"/>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4" name="Suora yhdysviiva 213">
              <a:extLst>
                <a:ext uri="{FF2B5EF4-FFF2-40B4-BE49-F238E27FC236}">
                  <a16:creationId xmlns:a16="http://schemas.microsoft.com/office/drawing/2014/main" id="{D86D8829-5BAF-4F34-B431-F64604A2DA76}"/>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5" name="Suora yhdysviiva 214">
              <a:extLst>
                <a:ext uri="{FF2B5EF4-FFF2-40B4-BE49-F238E27FC236}">
                  <a16:creationId xmlns:a16="http://schemas.microsoft.com/office/drawing/2014/main" id="{6C4DA871-60F5-469D-9735-859ACAD6F476}"/>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6" name="Suora yhdysviiva 215">
              <a:extLst>
                <a:ext uri="{FF2B5EF4-FFF2-40B4-BE49-F238E27FC236}">
                  <a16:creationId xmlns:a16="http://schemas.microsoft.com/office/drawing/2014/main" id="{13CEF14C-3146-4381-AAE4-682D714C1582}"/>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18" name="Tasakylkinen kolmio 217">
            <a:extLst>
              <a:ext uri="{FF2B5EF4-FFF2-40B4-BE49-F238E27FC236}">
                <a16:creationId xmlns:a16="http://schemas.microsoft.com/office/drawing/2014/main" id="{FC54EC50-958B-4242-9BE2-4189668C1DFC}"/>
              </a:ext>
            </a:extLst>
          </p:cNvPr>
          <p:cNvSpPr/>
          <p:nvPr/>
        </p:nvSpPr>
        <p:spPr>
          <a:xfrm>
            <a:off x="9012123" y="4310149"/>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K</a:t>
            </a:r>
          </a:p>
        </p:txBody>
      </p:sp>
      <p:sp>
        <p:nvSpPr>
          <p:cNvPr id="219" name="Tasakylkinen kolmio 218">
            <a:extLst>
              <a:ext uri="{FF2B5EF4-FFF2-40B4-BE49-F238E27FC236}">
                <a16:creationId xmlns:a16="http://schemas.microsoft.com/office/drawing/2014/main" id="{E7BF04B2-E475-4082-B634-09D14AEADE2C}"/>
              </a:ext>
            </a:extLst>
          </p:cNvPr>
          <p:cNvSpPr/>
          <p:nvPr/>
        </p:nvSpPr>
        <p:spPr>
          <a:xfrm>
            <a:off x="9143989" y="4350949"/>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S</a:t>
            </a:r>
          </a:p>
        </p:txBody>
      </p:sp>
      <p:sp>
        <p:nvSpPr>
          <p:cNvPr id="220" name="Tasakylkinen kolmio 219">
            <a:extLst>
              <a:ext uri="{FF2B5EF4-FFF2-40B4-BE49-F238E27FC236}">
                <a16:creationId xmlns:a16="http://schemas.microsoft.com/office/drawing/2014/main" id="{D5815EC3-EBB6-44BA-8F51-AD3A709005C9}"/>
              </a:ext>
            </a:extLst>
          </p:cNvPr>
          <p:cNvSpPr/>
          <p:nvPr/>
        </p:nvSpPr>
        <p:spPr>
          <a:xfrm>
            <a:off x="9310094" y="4237859"/>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A</a:t>
            </a:r>
          </a:p>
        </p:txBody>
      </p:sp>
      <p:grpSp>
        <p:nvGrpSpPr>
          <p:cNvPr id="221" name="Ryhmä 220">
            <a:extLst>
              <a:ext uri="{FF2B5EF4-FFF2-40B4-BE49-F238E27FC236}">
                <a16:creationId xmlns:a16="http://schemas.microsoft.com/office/drawing/2014/main" id="{3A9A25DF-D622-4289-87A8-F02E33F432A7}"/>
              </a:ext>
            </a:extLst>
          </p:cNvPr>
          <p:cNvGrpSpPr/>
          <p:nvPr/>
        </p:nvGrpSpPr>
        <p:grpSpPr>
          <a:xfrm rot="706209">
            <a:off x="6698353" y="4332093"/>
            <a:ext cx="3284355" cy="2282827"/>
            <a:chOff x="5232154" y="4318034"/>
            <a:chExt cx="3284355" cy="2282827"/>
          </a:xfrm>
        </p:grpSpPr>
        <p:cxnSp>
          <p:nvCxnSpPr>
            <p:cNvPr id="222" name="Suora yhdysviiva 221">
              <a:extLst>
                <a:ext uri="{FF2B5EF4-FFF2-40B4-BE49-F238E27FC236}">
                  <a16:creationId xmlns:a16="http://schemas.microsoft.com/office/drawing/2014/main" id="{FEF62143-8595-4CCE-A7C8-C92F47AA1D8D}"/>
                </a:ext>
              </a:extLst>
            </p:cNvPr>
            <p:cNvCxnSpPr>
              <a:cxnSpLocks/>
            </p:cNvCxnSpPr>
            <p:nvPr/>
          </p:nvCxnSpPr>
          <p:spPr>
            <a:xfrm flipH="1">
              <a:off x="5232154" y="4538361"/>
              <a:ext cx="926176" cy="2062500"/>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3" name="Suora yhdysviiva 222">
              <a:extLst>
                <a:ext uri="{FF2B5EF4-FFF2-40B4-BE49-F238E27FC236}">
                  <a16:creationId xmlns:a16="http://schemas.microsoft.com/office/drawing/2014/main" id="{5BA19D41-CFA4-4DE6-8C72-DBE0203885C4}"/>
                </a:ext>
              </a:extLst>
            </p:cNvPr>
            <p:cNvCxnSpPr>
              <a:cxnSpLocks/>
              <a:stCxn id="218" idx="3"/>
            </p:cNvCxnSpPr>
            <p:nvPr/>
          </p:nvCxnSpPr>
          <p:spPr>
            <a:xfrm>
              <a:off x="7395772" y="4318034"/>
              <a:ext cx="471273"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4" name="Suora yhdysviiva 223">
              <a:extLst>
                <a:ext uri="{FF2B5EF4-FFF2-40B4-BE49-F238E27FC236}">
                  <a16:creationId xmlns:a16="http://schemas.microsoft.com/office/drawing/2014/main" id="{8BEC80AD-378A-497D-8AEB-4787C1F7B981}"/>
                </a:ext>
              </a:extLst>
            </p:cNvPr>
            <p:cNvCxnSpPr>
              <a:cxnSpLocks/>
              <a:stCxn id="218" idx="3"/>
            </p:cNvCxnSpPr>
            <p:nvPr/>
          </p:nvCxnSpPr>
          <p:spPr>
            <a:xfrm>
              <a:off x="7395772" y="4318034"/>
              <a:ext cx="1120737"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5" name="Suora yhdysviiva 224">
              <a:extLst>
                <a:ext uri="{FF2B5EF4-FFF2-40B4-BE49-F238E27FC236}">
                  <a16:creationId xmlns:a16="http://schemas.microsoft.com/office/drawing/2014/main" id="{F0484624-E39C-4CEC-A2F6-83A9A6BAEB4D}"/>
                </a:ext>
              </a:extLst>
            </p:cNvPr>
            <p:cNvCxnSpPr>
              <a:cxnSpLocks/>
              <a:stCxn id="218" idx="3"/>
            </p:cNvCxnSpPr>
            <p:nvPr/>
          </p:nvCxnSpPr>
          <p:spPr>
            <a:xfrm>
              <a:off x="7395772" y="4318034"/>
              <a:ext cx="765921"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6" name="Suora yhdysviiva 225">
              <a:extLst>
                <a:ext uri="{FF2B5EF4-FFF2-40B4-BE49-F238E27FC236}">
                  <a16:creationId xmlns:a16="http://schemas.microsoft.com/office/drawing/2014/main" id="{9869C3C1-43EE-4884-A3D2-23B162D7C421}"/>
                </a:ext>
              </a:extLst>
            </p:cNvPr>
            <p:cNvCxnSpPr>
              <a:cxnSpLocks/>
              <a:stCxn id="218" idx="3"/>
            </p:cNvCxnSpPr>
            <p:nvPr/>
          </p:nvCxnSpPr>
          <p:spPr>
            <a:xfrm>
              <a:off x="7395772" y="4318034"/>
              <a:ext cx="960019"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7" name="Suora yhdysviiva 226">
              <a:extLst>
                <a:ext uri="{FF2B5EF4-FFF2-40B4-BE49-F238E27FC236}">
                  <a16:creationId xmlns:a16="http://schemas.microsoft.com/office/drawing/2014/main" id="{725066C8-FFE6-4F74-A847-41111DF824D8}"/>
                </a:ext>
              </a:extLst>
            </p:cNvPr>
            <p:cNvCxnSpPr>
              <a:cxnSpLocks/>
              <a:stCxn id="218" idx="3"/>
            </p:cNvCxnSpPr>
            <p:nvPr/>
          </p:nvCxnSpPr>
          <p:spPr>
            <a:xfrm>
              <a:off x="7395772" y="4318034"/>
              <a:ext cx="219821"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28" name="Ryhmä 227">
            <a:extLst>
              <a:ext uri="{FF2B5EF4-FFF2-40B4-BE49-F238E27FC236}">
                <a16:creationId xmlns:a16="http://schemas.microsoft.com/office/drawing/2014/main" id="{A2EB6188-9102-4400-8A4D-93DAFB459266}"/>
              </a:ext>
            </a:extLst>
          </p:cNvPr>
          <p:cNvGrpSpPr/>
          <p:nvPr/>
        </p:nvGrpSpPr>
        <p:grpSpPr>
          <a:xfrm rot="19543955">
            <a:off x="8810725" y="4504833"/>
            <a:ext cx="1249453" cy="2182654"/>
            <a:chOff x="5700862" y="4431744"/>
            <a:chExt cx="1327801" cy="2235537"/>
          </a:xfrm>
        </p:grpSpPr>
        <p:cxnSp>
          <p:nvCxnSpPr>
            <p:cNvPr id="229" name="Suora yhdysviiva 228">
              <a:extLst>
                <a:ext uri="{FF2B5EF4-FFF2-40B4-BE49-F238E27FC236}">
                  <a16:creationId xmlns:a16="http://schemas.microsoft.com/office/drawing/2014/main" id="{3EC1F54D-768E-440F-84E4-5986D0C398A7}"/>
                </a:ext>
              </a:extLst>
            </p:cNvPr>
            <p:cNvCxnSpPr>
              <a:cxnSpLocks/>
              <a:stCxn id="220" idx="3"/>
            </p:cNvCxnSpPr>
            <p:nvPr/>
          </p:nvCxnSpPr>
          <p:spPr>
            <a:xfrm rot="2056045">
              <a:off x="6355414" y="4431744"/>
              <a:ext cx="421425" cy="2235537"/>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0" name="Suora yhdysviiva 229">
              <a:extLst>
                <a:ext uri="{FF2B5EF4-FFF2-40B4-BE49-F238E27FC236}">
                  <a16:creationId xmlns:a16="http://schemas.microsoft.com/office/drawing/2014/main" id="{E0586AD1-F1F9-49B0-A038-4E3608C37EDC}"/>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2" name="Suora yhdysviiva 231">
              <a:extLst>
                <a:ext uri="{FF2B5EF4-FFF2-40B4-BE49-F238E27FC236}">
                  <a16:creationId xmlns:a16="http://schemas.microsoft.com/office/drawing/2014/main" id="{BF7F5ADE-4E9F-4F6B-8F35-E9AD07D489FE}"/>
                </a:ext>
              </a:extLst>
            </p:cNvPr>
            <p:cNvCxnSpPr>
              <a:cxnSpLocks/>
              <a:stCxn id="220" idx="3"/>
            </p:cNvCxnSpPr>
            <p:nvPr/>
          </p:nvCxnSpPr>
          <p:spPr>
            <a:xfrm rot="2056045">
              <a:off x="6369275" y="4475079"/>
              <a:ext cx="553412" cy="2148868"/>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4" name="Suora yhdysviiva 233">
              <a:extLst>
                <a:ext uri="{FF2B5EF4-FFF2-40B4-BE49-F238E27FC236}">
                  <a16:creationId xmlns:a16="http://schemas.microsoft.com/office/drawing/2014/main" id="{5FA46D4A-E77E-4CAE-986C-9DFEEF537AF6}"/>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235" name="Suora yhdysviiva 234">
            <a:extLst>
              <a:ext uri="{FF2B5EF4-FFF2-40B4-BE49-F238E27FC236}">
                <a16:creationId xmlns:a16="http://schemas.microsoft.com/office/drawing/2014/main" id="{7016E85C-196E-4021-B047-533DED6CC34A}"/>
              </a:ext>
            </a:extLst>
          </p:cNvPr>
          <p:cNvCxnSpPr>
            <a:cxnSpLocks/>
            <a:stCxn id="17" idx="3"/>
            <a:endCxn id="219" idx="0"/>
          </p:cNvCxnSpPr>
          <p:nvPr/>
        </p:nvCxnSpPr>
        <p:spPr>
          <a:xfrm flipH="1">
            <a:off x="9227659" y="3378388"/>
            <a:ext cx="23855" cy="97256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6" name="Suora yhdysviiva 235">
            <a:extLst>
              <a:ext uri="{FF2B5EF4-FFF2-40B4-BE49-F238E27FC236}">
                <a16:creationId xmlns:a16="http://schemas.microsoft.com/office/drawing/2014/main" id="{96AEEC64-8A5C-426D-8BAD-F746E37F9F72}"/>
              </a:ext>
            </a:extLst>
          </p:cNvPr>
          <p:cNvCxnSpPr>
            <a:cxnSpLocks/>
            <a:stCxn id="17" idx="3"/>
            <a:endCxn id="218" idx="0"/>
          </p:cNvCxnSpPr>
          <p:nvPr/>
        </p:nvCxnSpPr>
        <p:spPr>
          <a:xfrm flipH="1">
            <a:off x="9095793" y="3378388"/>
            <a:ext cx="155721" cy="93176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Suora yhdysviiva 236">
            <a:extLst>
              <a:ext uri="{FF2B5EF4-FFF2-40B4-BE49-F238E27FC236}">
                <a16:creationId xmlns:a16="http://schemas.microsoft.com/office/drawing/2014/main" id="{0DC69215-7AD7-488E-85CF-198F55781BA6}"/>
              </a:ext>
            </a:extLst>
          </p:cNvPr>
          <p:cNvCxnSpPr>
            <a:cxnSpLocks/>
            <a:stCxn id="17" idx="3"/>
            <a:endCxn id="220" idx="0"/>
          </p:cNvCxnSpPr>
          <p:nvPr/>
        </p:nvCxnSpPr>
        <p:spPr>
          <a:xfrm>
            <a:off x="9251514" y="3378388"/>
            <a:ext cx="142250" cy="85947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1" name="Ryhmä 250">
            <a:extLst>
              <a:ext uri="{FF2B5EF4-FFF2-40B4-BE49-F238E27FC236}">
                <a16:creationId xmlns:a16="http://schemas.microsoft.com/office/drawing/2014/main" id="{1E613360-9C6E-42BB-BB29-198B1970012E}"/>
              </a:ext>
            </a:extLst>
          </p:cNvPr>
          <p:cNvGrpSpPr/>
          <p:nvPr/>
        </p:nvGrpSpPr>
        <p:grpSpPr>
          <a:xfrm rot="20279605">
            <a:off x="8115500" y="4591197"/>
            <a:ext cx="1041837" cy="1437570"/>
            <a:chOff x="5700862" y="4513878"/>
            <a:chExt cx="1327801" cy="2073726"/>
          </a:xfrm>
        </p:grpSpPr>
        <p:cxnSp>
          <p:nvCxnSpPr>
            <p:cNvPr id="252" name="Suora yhdysviiva 251">
              <a:extLst>
                <a:ext uri="{FF2B5EF4-FFF2-40B4-BE49-F238E27FC236}">
                  <a16:creationId xmlns:a16="http://schemas.microsoft.com/office/drawing/2014/main" id="{9D5CCA43-1E88-4338-93C1-988984D6D704}"/>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3" name="Suora yhdysviiva 252">
              <a:extLst>
                <a:ext uri="{FF2B5EF4-FFF2-40B4-BE49-F238E27FC236}">
                  <a16:creationId xmlns:a16="http://schemas.microsoft.com/office/drawing/2014/main" id="{321982FC-A3C6-46B1-9827-2986B3D884F8}"/>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4" name="Suora yhdysviiva 253">
              <a:extLst>
                <a:ext uri="{FF2B5EF4-FFF2-40B4-BE49-F238E27FC236}">
                  <a16:creationId xmlns:a16="http://schemas.microsoft.com/office/drawing/2014/main" id="{70821257-DE68-4865-A8B0-29926A82AEC3}"/>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5" name="Suora yhdysviiva 254">
              <a:extLst>
                <a:ext uri="{FF2B5EF4-FFF2-40B4-BE49-F238E27FC236}">
                  <a16:creationId xmlns:a16="http://schemas.microsoft.com/office/drawing/2014/main" id="{DC9C446C-2D92-4BE6-9C63-051A6F421936}"/>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7" name="Suora yhdysviiva 256">
              <a:extLst>
                <a:ext uri="{FF2B5EF4-FFF2-40B4-BE49-F238E27FC236}">
                  <a16:creationId xmlns:a16="http://schemas.microsoft.com/office/drawing/2014/main" id="{84AB8F73-A584-45ED-9769-7DB4C0AE445D}"/>
                </a:ext>
              </a:extLst>
            </p:cNvPr>
            <p:cNvCxnSpPr>
              <a:cxnSpLocks/>
            </p:cNvCxnSpPr>
            <p:nvPr/>
          </p:nvCxnSpPr>
          <p:spPr>
            <a:xfrm flipH="1">
              <a:off x="5700862" y="4513878"/>
              <a:ext cx="1327801" cy="2032843"/>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58" name="Tasakylkinen kolmio 257">
            <a:extLst>
              <a:ext uri="{FF2B5EF4-FFF2-40B4-BE49-F238E27FC236}">
                <a16:creationId xmlns:a16="http://schemas.microsoft.com/office/drawing/2014/main" id="{F500CA5A-4B42-4C19-9F0F-CAFEA13AD126}"/>
              </a:ext>
            </a:extLst>
          </p:cNvPr>
          <p:cNvSpPr/>
          <p:nvPr/>
        </p:nvSpPr>
        <p:spPr>
          <a:xfrm>
            <a:off x="8644547" y="4465564"/>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K</a:t>
            </a:r>
          </a:p>
        </p:txBody>
      </p:sp>
      <p:sp>
        <p:nvSpPr>
          <p:cNvPr id="259" name="Tasakylkinen kolmio 258">
            <a:extLst>
              <a:ext uri="{FF2B5EF4-FFF2-40B4-BE49-F238E27FC236}">
                <a16:creationId xmlns:a16="http://schemas.microsoft.com/office/drawing/2014/main" id="{07D186D6-8F3C-4343-938E-85D7BB68EE73}"/>
              </a:ext>
            </a:extLst>
          </p:cNvPr>
          <p:cNvSpPr/>
          <p:nvPr/>
        </p:nvSpPr>
        <p:spPr>
          <a:xfrm>
            <a:off x="8765078" y="4328958"/>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S</a:t>
            </a:r>
          </a:p>
        </p:txBody>
      </p:sp>
      <p:sp>
        <p:nvSpPr>
          <p:cNvPr id="260" name="Tasakylkinen kolmio 259">
            <a:extLst>
              <a:ext uri="{FF2B5EF4-FFF2-40B4-BE49-F238E27FC236}">
                <a16:creationId xmlns:a16="http://schemas.microsoft.com/office/drawing/2014/main" id="{4478A1FC-C173-4787-BD09-E37FFDABD64C}"/>
              </a:ext>
            </a:extLst>
          </p:cNvPr>
          <p:cNvSpPr/>
          <p:nvPr/>
        </p:nvSpPr>
        <p:spPr>
          <a:xfrm>
            <a:off x="8881791" y="4510522"/>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A</a:t>
            </a:r>
          </a:p>
        </p:txBody>
      </p:sp>
      <p:cxnSp>
        <p:nvCxnSpPr>
          <p:cNvPr id="275" name="Suora yhdysviiva 274">
            <a:extLst>
              <a:ext uri="{FF2B5EF4-FFF2-40B4-BE49-F238E27FC236}">
                <a16:creationId xmlns:a16="http://schemas.microsoft.com/office/drawing/2014/main" id="{3F5CE858-0695-48DE-B6B2-03CE26C9DAFB}"/>
              </a:ext>
            </a:extLst>
          </p:cNvPr>
          <p:cNvCxnSpPr>
            <a:cxnSpLocks/>
            <a:stCxn id="16" idx="3"/>
            <a:endCxn id="258" idx="0"/>
          </p:cNvCxnSpPr>
          <p:nvPr/>
        </p:nvCxnSpPr>
        <p:spPr>
          <a:xfrm>
            <a:off x="8638561" y="3456102"/>
            <a:ext cx="89656" cy="1009462"/>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6" name="Suora yhdysviiva 275">
            <a:extLst>
              <a:ext uri="{FF2B5EF4-FFF2-40B4-BE49-F238E27FC236}">
                <a16:creationId xmlns:a16="http://schemas.microsoft.com/office/drawing/2014/main" id="{D2473B54-08C0-49FD-8D17-2B8D8CE1424E}"/>
              </a:ext>
            </a:extLst>
          </p:cNvPr>
          <p:cNvCxnSpPr>
            <a:cxnSpLocks/>
            <a:endCxn id="259" idx="0"/>
          </p:cNvCxnSpPr>
          <p:nvPr/>
        </p:nvCxnSpPr>
        <p:spPr>
          <a:xfrm>
            <a:off x="8674273" y="3450883"/>
            <a:ext cx="174475" cy="878075"/>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7" name="Suora yhdysviiva 276">
            <a:extLst>
              <a:ext uri="{FF2B5EF4-FFF2-40B4-BE49-F238E27FC236}">
                <a16:creationId xmlns:a16="http://schemas.microsoft.com/office/drawing/2014/main" id="{50D31D5D-5872-4219-98A8-CE55E6F40235}"/>
              </a:ext>
            </a:extLst>
          </p:cNvPr>
          <p:cNvCxnSpPr>
            <a:cxnSpLocks/>
            <a:stCxn id="16" idx="3"/>
            <a:endCxn id="260" idx="0"/>
          </p:cNvCxnSpPr>
          <p:nvPr/>
        </p:nvCxnSpPr>
        <p:spPr>
          <a:xfrm>
            <a:off x="8638561" y="3456102"/>
            <a:ext cx="326900" cy="105442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1" name="Ryhmä 290">
            <a:extLst>
              <a:ext uri="{FF2B5EF4-FFF2-40B4-BE49-F238E27FC236}">
                <a16:creationId xmlns:a16="http://schemas.microsoft.com/office/drawing/2014/main" id="{463FBB41-FF57-4325-BBBD-15C2CAC1A8BF}"/>
              </a:ext>
            </a:extLst>
          </p:cNvPr>
          <p:cNvGrpSpPr/>
          <p:nvPr/>
        </p:nvGrpSpPr>
        <p:grpSpPr>
          <a:xfrm rot="20553415">
            <a:off x="10974493" y="4642242"/>
            <a:ext cx="1243710" cy="1925557"/>
            <a:chOff x="5700862" y="4513878"/>
            <a:chExt cx="1327801" cy="2073726"/>
          </a:xfrm>
        </p:grpSpPr>
        <p:cxnSp>
          <p:nvCxnSpPr>
            <p:cNvPr id="292" name="Suora yhdysviiva 291">
              <a:extLst>
                <a:ext uri="{FF2B5EF4-FFF2-40B4-BE49-F238E27FC236}">
                  <a16:creationId xmlns:a16="http://schemas.microsoft.com/office/drawing/2014/main" id="{4D7AC3C1-2977-4849-8C1D-7FAAB4617958}"/>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3" name="Suora yhdysviiva 292">
              <a:extLst>
                <a:ext uri="{FF2B5EF4-FFF2-40B4-BE49-F238E27FC236}">
                  <a16:creationId xmlns:a16="http://schemas.microsoft.com/office/drawing/2014/main" id="{A12F4F71-2016-42BE-94D2-586853CDCBB7}"/>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4" name="Suora yhdysviiva 293">
              <a:extLst>
                <a:ext uri="{FF2B5EF4-FFF2-40B4-BE49-F238E27FC236}">
                  <a16:creationId xmlns:a16="http://schemas.microsoft.com/office/drawing/2014/main" id="{1A7197B0-DDA2-47A6-90D9-53BBB0ECAC09}"/>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5" name="Suora yhdysviiva 294">
              <a:extLst>
                <a:ext uri="{FF2B5EF4-FFF2-40B4-BE49-F238E27FC236}">
                  <a16:creationId xmlns:a16="http://schemas.microsoft.com/office/drawing/2014/main" id="{612D3104-BBA9-41A5-90C0-6179914DF9DD}"/>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6" name="Suora yhdysviiva 295">
              <a:extLst>
                <a:ext uri="{FF2B5EF4-FFF2-40B4-BE49-F238E27FC236}">
                  <a16:creationId xmlns:a16="http://schemas.microsoft.com/office/drawing/2014/main" id="{9BF2131E-9FDD-4F4E-8502-7439D74EB50B}"/>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7" name="Suora yhdysviiva 296">
              <a:extLst>
                <a:ext uri="{FF2B5EF4-FFF2-40B4-BE49-F238E27FC236}">
                  <a16:creationId xmlns:a16="http://schemas.microsoft.com/office/drawing/2014/main" id="{AD7D19E0-CCD0-47F8-A5B8-2F6711185CE3}"/>
                </a:ext>
              </a:extLst>
            </p:cNvPr>
            <p:cNvCxnSpPr>
              <a:cxnSpLocks/>
            </p:cNvCxnSpPr>
            <p:nvPr/>
          </p:nvCxnSpPr>
          <p:spPr>
            <a:xfrm flipH="1">
              <a:off x="5700862" y="4513878"/>
              <a:ext cx="1327801" cy="2032843"/>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98" name="Tasakylkinen kolmio 297">
            <a:extLst>
              <a:ext uri="{FF2B5EF4-FFF2-40B4-BE49-F238E27FC236}">
                <a16:creationId xmlns:a16="http://schemas.microsoft.com/office/drawing/2014/main" id="{9CDB70D6-BCA7-4B06-B23D-0FAD368DAE25}"/>
              </a:ext>
            </a:extLst>
          </p:cNvPr>
          <p:cNvSpPr/>
          <p:nvPr/>
        </p:nvSpPr>
        <p:spPr>
          <a:xfrm>
            <a:off x="11678345" y="4239592"/>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K</a:t>
            </a:r>
          </a:p>
        </p:txBody>
      </p:sp>
      <p:sp>
        <p:nvSpPr>
          <p:cNvPr id="299" name="Tasakylkinen kolmio 298">
            <a:extLst>
              <a:ext uri="{FF2B5EF4-FFF2-40B4-BE49-F238E27FC236}">
                <a16:creationId xmlns:a16="http://schemas.microsoft.com/office/drawing/2014/main" id="{F51DB976-931B-4496-8BCF-F7F0902BC528}"/>
              </a:ext>
            </a:extLst>
          </p:cNvPr>
          <p:cNvSpPr/>
          <p:nvPr/>
        </p:nvSpPr>
        <p:spPr>
          <a:xfrm>
            <a:off x="11829307" y="4330961"/>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S</a:t>
            </a:r>
          </a:p>
        </p:txBody>
      </p:sp>
      <p:sp>
        <p:nvSpPr>
          <p:cNvPr id="300" name="Tasakylkinen kolmio 299">
            <a:extLst>
              <a:ext uri="{FF2B5EF4-FFF2-40B4-BE49-F238E27FC236}">
                <a16:creationId xmlns:a16="http://schemas.microsoft.com/office/drawing/2014/main" id="{F0C49C37-36E5-4B3D-A974-E4883F7FF95A}"/>
              </a:ext>
            </a:extLst>
          </p:cNvPr>
          <p:cNvSpPr/>
          <p:nvPr/>
        </p:nvSpPr>
        <p:spPr>
          <a:xfrm>
            <a:off x="11980269" y="4235650"/>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A</a:t>
            </a:r>
          </a:p>
        </p:txBody>
      </p:sp>
      <p:grpSp>
        <p:nvGrpSpPr>
          <p:cNvPr id="301" name="Ryhmä 300">
            <a:extLst>
              <a:ext uri="{FF2B5EF4-FFF2-40B4-BE49-F238E27FC236}">
                <a16:creationId xmlns:a16="http://schemas.microsoft.com/office/drawing/2014/main" id="{BD74A7DF-324F-471B-ABDC-01E48029B739}"/>
              </a:ext>
            </a:extLst>
          </p:cNvPr>
          <p:cNvGrpSpPr/>
          <p:nvPr/>
        </p:nvGrpSpPr>
        <p:grpSpPr>
          <a:xfrm rot="19889078" flipH="1">
            <a:off x="11046252" y="4585772"/>
            <a:ext cx="1284339" cy="2018836"/>
            <a:chOff x="7264093" y="4247477"/>
            <a:chExt cx="3918638" cy="2073726"/>
          </a:xfrm>
        </p:grpSpPr>
        <p:cxnSp>
          <p:nvCxnSpPr>
            <p:cNvPr id="303" name="Suora yhdysviiva 302">
              <a:extLst>
                <a:ext uri="{FF2B5EF4-FFF2-40B4-BE49-F238E27FC236}">
                  <a16:creationId xmlns:a16="http://schemas.microsoft.com/office/drawing/2014/main" id="{7574AD46-397B-4269-BF1B-915377B22673}"/>
                </a:ext>
              </a:extLst>
            </p:cNvPr>
            <p:cNvCxnSpPr>
              <a:cxnSpLocks/>
              <a:stCxn id="298" idx="3"/>
            </p:cNvCxnSpPr>
            <p:nvPr/>
          </p:nvCxnSpPr>
          <p:spPr>
            <a:xfrm>
              <a:off x="7264093" y="4247477"/>
              <a:ext cx="3269174"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4" name="Suora yhdysviiva 303">
              <a:extLst>
                <a:ext uri="{FF2B5EF4-FFF2-40B4-BE49-F238E27FC236}">
                  <a16:creationId xmlns:a16="http://schemas.microsoft.com/office/drawing/2014/main" id="{D72D68FF-A06C-4B41-9084-D0E376249758}"/>
                </a:ext>
              </a:extLst>
            </p:cNvPr>
            <p:cNvCxnSpPr>
              <a:cxnSpLocks/>
              <a:stCxn id="298" idx="3"/>
            </p:cNvCxnSpPr>
            <p:nvPr/>
          </p:nvCxnSpPr>
          <p:spPr>
            <a:xfrm>
              <a:off x="7264093" y="4247477"/>
              <a:ext cx="3918638"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5" name="Suora yhdysviiva 304">
              <a:extLst>
                <a:ext uri="{FF2B5EF4-FFF2-40B4-BE49-F238E27FC236}">
                  <a16:creationId xmlns:a16="http://schemas.microsoft.com/office/drawing/2014/main" id="{5B05F4DB-C428-4426-8EB0-7B818DF17351}"/>
                </a:ext>
              </a:extLst>
            </p:cNvPr>
            <p:cNvCxnSpPr>
              <a:cxnSpLocks/>
              <a:stCxn id="298" idx="3"/>
            </p:cNvCxnSpPr>
            <p:nvPr/>
          </p:nvCxnSpPr>
          <p:spPr>
            <a:xfrm>
              <a:off x="7264093" y="4247477"/>
              <a:ext cx="3563822"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6" name="Suora yhdysviiva 305">
              <a:extLst>
                <a:ext uri="{FF2B5EF4-FFF2-40B4-BE49-F238E27FC236}">
                  <a16:creationId xmlns:a16="http://schemas.microsoft.com/office/drawing/2014/main" id="{F73DBC0A-0AC6-4C7B-86D1-BF822872CF11}"/>
                </a:ext>
              </a:extLst>
            </p:cNvPr>
            <p:cNvCxnSpPr>
              <a:cxnSpLocks/>
              <a:stCxn id="298" idx="3"/>
            </p:cNvCxnSpPr>
            <p:nvPr/>
          </p:nvCxnSpPr>
          <p:spPr>
            <a:xfrm>
              <a:off x="7264093" y="4247477"/>
              <a:ext cx="3757920"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7" name="Suora yhdysviiva 306">
              <a:extLst>
                <a:ext uri="{FF2B5EF4-FFF2-40B4-BE49-F238E27FC236}">
                  <a16:creationId xmlns:a16="http://schemas.microsoft.com/office/drawing/2014/main" id="{4DD67380-CF0C-4F36-B6D8-732053BAFC43}"/>
                </a:ext>
              </a:extLst>
            </p:cNvPr>
            <p:cNvCxnSpPr>
              <a:cxnSpLocks/>
              <a:stCxn id="298" idx="3"/>
            </p:cNvCxnSpPr>
            <p:nvPr/>
          </p:nvCxnSpPr>
          <p:spPr>
            <a:xfrm>
              <a:off x="7264093" y="4247477"/>
              <a:ext cx="3017722"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08" name="Ryhmä 307">
            <a:extLst>
              <a:ext uri="{FF2B5EF4-FFF2-40B4-BE49-F238E27FC236}">
                <a16:creationId xmlns:a16="http://schemas.microsoft.com/office/drawing/2014/main" id="{2AB2E197-0964-4B23-8C60-97E66D0D2E16}"/>
              </a:ext>
            </a:extLst>
          </p:cNvPr>
          <p:cNvGrpSpPr/>
          <p:nvPr/>
        </p:nvGrpSpPr>
        <p:grpSpPr>
          <a:xfrm rot="20641383">
            <a:off x="11065595" y="4531680"/>
            <a:ext cx="1327801" cy="2073726"/>
            <a:chOff x="5700862" y="4513878"/>
            <a:chExt cx="1327801" cy="2073726"/>
          </a:xfrm>
        </p:grpSpPr>
        <p:cxnSp>
          <p:nvCxnSpPr>
            <p:cNvPr id="309" name="Suora yhdysviiva 308">
              <a:extLst>
                <a:ext uri="{FF2B5EF4-FFF2-40B4-BE49-F238E27FC236}">
                  <a16:creationId xmlns:a16="http://schemas.microsoft.com/office/drawing/2014/main" id="{3A4F6C8E-5539-4874-9BB8-C4CC99F65F70}"/>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0" name="Suora yhdysviiva 309">
              <a:extLst>
                <a:ext uri="{FF2B5EF4-FFF2-40B4-BE49-F238E27FC236}">
                  <a16:creationId xmlns:a16="http://schemas.microsoft.com/office/drawing/2014/main" id="{CF0B399A-A8DD-4D1F-BBF2-6AC66C28F941}"/>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2" name="Suora yhdysviiva 311">
              <a:extLst>
                <a:ext uri="{FF2B5EF4-FFF2-40B4-BE49-F238E27FC236}">
                  <a16:creationId xmlns:a16="http://schemas.microsoft.com/office/drawing/2014/main" id="{A638A9F5-67D8-4D01-9629-954B8931E0D1}"/>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3" name="Suora yhdysviiva 312">
              <a:extLst>
                <a:ext uri="{FF2B5EF4-FFF2-40B4-BE49-F238E27FC236}">
                  <a16:creationId xmlns:a16="http://schemas.microsoft.com/office/drawing/2014/main" id="{F8561417-5B31-4671-BD1F-2F3D6DA29600}"/>
                </a:ext>
              </a:extLst>
            </p:cNvPr>
            <p:cNvCxnSpPr>
              <a:cxnSpLocks/>
            </p:cNvCxnSpPr>
            <p:nvPr/>
          </p:nvCxnSpPr>
          <p:spPr>
            <a:xfrm flipH="1">
              <a:off x="6441061" y="4513878"/>
              <a:ext cx="587602"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4" name="Suora yhdysviiva 313">
              <a:extLst>
                <a:ext uri="{FF2B5EF4-FFF2-40B4-BE49-F238E27FC236}">
                  <a16:creationId xmlns:a16="http://schemas.microsoft.com/office/drawing/2014/main" id="{5789120D-888B-41AA-85BC-B885F73DED37}"/>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315" name="Suora yhdysviiva 314">
            <a:extLst>
              <a:ext uri="{FF2B5EF4-FFF2-40B4-BE49-F238E27FC236}">
                <a16:creationId xmlns:a16="http://schemas.microsoft.com/office/drawing/2014/main" id="{F3561C1C-DD57-446B-8226-A5C03327D1C3}"/>
              </a:ext>
            </a:extLst>
          </p:cNvPr>
          <p:cNvCxnSpPr>
            <a:cxnSpLocks/>
            <a:stCxn id="24" idx="3"/>
            <a:endCxn id="298" idx="0"/>
          </p:cNvCxnSpPr>
          <p:nvPr/>
        </p:nvCxnSpPr>
        <p:spPr>
          <a:xfrm flipH="1">
            <a:off x="11762015" y="2756495"/>
            <a:ext cx="178775" cy="148309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Suora yhdysviiva 315">
            <a:extLst>
              <a:ext uri="{FF2B5EF4-FFF2-40B4-BE49-F238E27FC236}">
                <a16:creationId xmlns:a16="http://schemas.microsoft.com/office/drawing/2014/main" id="{8FB4CF91-7EF7-43C4-9BEB-D0F88976B40F}"/>
              </a:ext>
            </a:extLst>
          </p:cNvPr>
          <p:cNvCxnSpPr>
            <a:cxnSpLocks/>
            <a:stCxn id="24" idx="3"/>
          </p:cNvCxnSpPr>
          <p:nvPr/>
        </p:nvCxnSpPr>
        <p:spPr>
          <a:xfrm>
            <a:off x="11940790" y="2756495"/>
            <a:ext cx="54778" cy="173376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7" name="Suora yhdysviiva 316">
            <a:extLst>
              <a:ext uri="{FF2B5EF4-FFF2-40B4-BE49-F238E27FC236}">
                <a16:creationId xmlns:a16="http://schemas.microsoft.com/office/drawing/2014/main" id="{5EDD7A1E-9EB4-45F6-8B57-F2A9D467EA3A}"/>
              </a:ext>
            </a:extLst>
          </p:cNvPr>
          <p:cNvCxnSpPr>
            <a:cxnSpLocks/>
            <a:stCxn id="24" idx="3"/>
            <a:endCxn id="300" idx="0"/>
          </p:cNvCxnSpPr>
          <p:nvPr/>
        </p:nvCxnSpPr>
        <p:spPr>
          <a:xfrm>
            <a:off x="11940790" y="2756495"/>
            <a:ext cx="123149" cy="1479155"/>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38" name="Tasakylkinen kolmio 337">
            <a:extLst>
              <a:ext uri="{FF2B5EF4-FFF2-40B4-BE49-F238E27FC236}">
                <a16:creationId xmlns:a16="http://schemas.microsoft.com/office/drawing/2014/main" id="{6AC146E1-506F-43F2-9083-A9A6B1116771}"/>
              </a:ext>
            </a:extLst>
          </p:cNvPr>
          <p:cNvSpPr/>
          <p:nvPr/>
        </p:nvSpPr>
        <p:spPr>
          <a:xfrm>
            <a:off x="11071435" y="4181310"/>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K</a:t>
            </a:r>
          </a:p>
        </p:txBody>
      </p:sp>
      <p:sp>
        <p:nvSpPr>
          <p:cNvPr id="339" name="Tasakylkinen kolmio 338">
            <a:extLst>
              <a:ext uri="{FF2B5EF4-FFF2-40B4-BE49-F238E27FC236}">
                <a16:creationId xmlns:a16="http://schemas.microsoft.com/office/drawing/2014/main" id="{8EEC20ED-7C87-4DEB-88C3-3984C7F17D3D}"/>
              </a:ext>
            </a:extLst>
          </p:cNvPr>
          <p:cNvSpPr/>
          <p:nvPr/>
        </p:nvSpPr>
        <p:spPr>
          <a:xfrm>
            <a:off x="11509330" y="4127742"/>
            <a:ext cx="167339" cy="160285"/>
          </a:xfrm>
          <a:prstGeom prst="triangle">
            <a:avLst>
              <a:gd name="adj" fmla="val 500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S</a:t>
            </a:r>
          </a:p>
        </p:txBody>
      </p:sp>
      <p:sp>
        <p:nvSpPr>
          <p:cNvPr id="340" name="Tasakylkinen kolmio 339">
            <a:extLst>
              <a:ext uri="{FF2B5EF4-FFF2-40B4-BE49-F238E27FC236}">
                <a16:creationId xmlns:a16="http://schemas.microsoft.com/office/drawing/2014/main" id="{56B47CDD-22B8-4308-B0CC-E85FBBF0E676}"/>
              </a:ext>
            </a:extLst>
          </p:cNvPr>
          <p:cNvSpPr/>
          <p:nvPr/>
        </p:nvSpPr>
        <p:spPr>
          <a:xfrm>
            <a:off x="11552279" y="4359031"/>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A</a:t>
            </a:r>
          </a:p>
        </p:txBody>
      </p:sp>
      <p:grpSp>
        <p:nvGrpSpPr>
          <p:cNvPr id="348" name="Ryhmä 347">
            <a:extLst>
              <a:ext uri="{FF2B5EF4-FFF2-40B4-BE49-F238E27FC236}">
                <a16:creationId xmlns:a16="http://schemas.microsoft.com/office/drawing/2014/main" id="{E6DDB943-5488-4F6B-B03F-05EF961D7BA4}"/>
              </a:ext>
            </a:extLst>
          </p:cNvPr>
          <p:cNvGrpSpPr/>
          <p:nvPr/>
        </p:nvGrpSpPr>
        <p:grpSpPr>
          <a:xfrm rot="19543955">
            <a:off x="10999604" y="4725851"/>
            <a:ext cx="1196781" cy="1529431"/>
            <a:chOff x="5700862" y="4513878"/>
            <a:chExt cx="1327801" cy="2073726"/>
          </a:xfrm>
        </p:grpSpPr>
        <p:cxnSp>
          <p:nvCxnSpPr>
            <p:cNvPr id="349" name="Suora yhdysviiva 348">
              <a:extLst>
                <a:ext uri="{FF2B5EF4-FFF2-40B4-BE49-F238E27FC236}">
                  <a16:creationId xmlns:a16="http://schemas.microsoft.com/office/drawing/2014/main" id="{84E162BC-989D-45C3-8B7E-A12F669B357B}"/>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0" name="Suora yhdysviiva 349">
              <a:extLst>
                <a:ext uri="{FF2B5EF4-FFF2-40B4-BE49-F238E27FC236}">
                  <a16:creationId xmlns:a16="http://schemas.microsoft.com/office/drawing/2014/main" id="{69CA3903-7CCA-4CD7-82DB-DB2FF2FE071C}"/>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2" name="Suora yhdysviiva 351">
              <a:extLst>
                <a:ext uri="{FF2B5EF4-FFF2-40B4-BE49-F238E27FC236}">
                  <a16:creationId xmlns:a16="http://schemas.microsoft.com/office/drawing/2014/main" id="{3B308DD3-DD5D-410E-A7FA-3CC28034CF22}"/>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3" name="Suora yhdysviiva 352">
              <a:extLst>
                <a:ext uri="{FF2B5EF4-FFF2-40B4-BE49-F238E27FC236}">
                  <a16:creationId xmlns:a16="http://schemas.microsoft.com/office/drawing/2014/main" id="{A43CCDB4-25EA-4F1B-B234-E5E80E88910A}"/>
                </a:ext>
              </a:extLst>
            </p:cNvPr>
            <p:cNvCxnSpPr>
              <a:cxnSpLocks/>
            </p:cNvCxnSpPr>
            <p:nvPr/>
          </p:nvCxnSpPr>
          <p:spPr>
            <a:xfrm flipH="1">
              <a:off x="6441061" y="4513878"/>
              <a:ext cx="587602"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4" name="Suora yhdysviiva 353">
              <a:extLst>
                <a:ext uri="{FF2B5EF4-FFF2-40B4-BE49-F238E27FC236}">
                  <a16:creationId xmlns:a16="http://schemas.microsoft.com/office/drawing/2014/main" id="{0E1AA6D4-2DD6-4BBA-9922-7F01E9EA8EC3}"/>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355" name="Suora yhdysviiva 354">
            <a:extLst>
              <a:ext uri="{FF2B5EF4-FFF2-40B4-BE49-F238E27FC236}">
                <a16:creationId xmlns:a16="http://schemas.microsoft.com/office/drawing/2014/main" id="{8815808B-A98D-45BC-B55F-487741B2C50D}"/>
              </a:ext>
            </a:extLst>
          </p:cNvPr>
          <p:cNvCxnSpPr>
            <a:cxnSpLocks/>
            <a:stCxn id="23" idx="3"/>
            <a:endCxn id="458" idx="0"/>
          </p:cNvCxnSpPr>
          <p:nvPr/>
        </p:nvCxnSpPr>
        <p:spPr>
          <a:xfrm flipH="1">
            <a:off x="11496314" y="3288929"/>
            <a:ext cx="135897" cy="118556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6" name="Suora yhdysviiva 355">
            <a:extLst>
              <a:ext uri="{FF2B5EF4-FFF2-40B4-BE49-F238E27FC236}">
                <a16:creationId xmlns:a16="http://schemas.microsoft.com/office/drawing/2014/main" id="{E47BAB8D-4C9E-488F-837B-2009950F63FD}"/>
              </a:ext>
            </a:extLst>
          </p:cNvPr>
          <p:cNvCxnSpPr>
            <a:cxnSpLocks/>
            <a:stCxn id="23" idx="3"/>
            <a:endCxn id="339" idx="0"/>
          </p:cNvCxnSpPr>
          <p:nvPr/>
        </p:nvCxnSpPr>
        <p:spPr>
          <a:xfrm flipH="1">
            <a:off x="11593000" y="3288929"/>
            <a:ext cx="39211" cy="838813"/>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7" name="Suora yhdysviiva 356">
            <a:extLst>
              <a:ext uri="{FF2B5EF4-FFF2-40B4-BE49-F238E27FC236}">
                <a16:creationId xmlns:a16="http://schemas.microsoft.com/office/drawing/2014/main" id="{03CDEBFB-5B5D-469A-9075-361EC3D76887}"/>
              </a:ext>
            </a:extLst>
          </p:cNvPr>
          <p:cNvCxnSpPr>
            <a:cxnSpLocks/>
            <a:stCxn id="23" idx="3"/>
            <a:endCxn id="340" idx="0"/>
          </p:cNvCxnSpPr>
          <p:nvPr/>
        </p:nvCxnSpPr>
        <p:spPr>
          <a:xfrm>
            <a:off x="11632211" y="3288929"/>
            <a:ext cx="3738" cy="1070102"/>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1" name="Ryhmä 370">
            <a:extLst>
              <a:ext uri="{FF2B5EF4-FFF2-40B4-BE49-F238E27FC236}">
                <a16:creationId xmlns:a16="http://schemas.microsoft.com/office/drawing/2014/main" id="{9F77C840-018E-425C-9546-B87B74255269}"/>
              </a:ext>
            </a:extLst>
          </p:cNvPr>
          <p:cNvGrpSpPr/>
          <p:nvPr/>
        </p:nvGrpSpPr>
        <p:grpSpPr>
          <a:xfrm rot="20553415">
            <a:off x="10123124" y="4605159"/>
            <a:ext cx="1076348" cy="2073726"/>
            <a:chOff x="5952315" y="4513878"/>
            <a:chExt cx="1076348" cy="2073726"/>
          </a:xfrm>
        </p:grpSpPr>
        <p:cxnSp>
          <p:nvCxnSpPr>
            <p:cNvPr id="372" name="Suora yhdysviiva 371">
              <a:extLst>
                <a:ext uri="{FF2B5EF4-FFF2-40B4-BE49-F238E27FC236}">
                  <a16:creationId xmlns:a16="http://schemas.microsoft.com/office/drawing/2014/main" id="{B3B0BA34-3799-4056-BD4C-0BAF7706C49C}"/>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3" name="Suora yhdysviiva 372">
              <a:extLst>
                <a:ext uri="{FF2B5EF4-FFF2-40B4-BE49-F238E27FC236}">
                  <a16:creationId xmlns:a16="http://schemas.microsoft.com/office/drawing/2014/main" id="{E7FF4659-79F5-4F0D-949C-834463ED4C6C}"/>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4" name="Suora yhdysviiva 373">
              <a:extLst>
                <a:ext uri="{FF2B5EF4-FFF2-40B4-BE49-F238E27FC236}">
                  <a16:creationId xmlns:a16="http://schemas.microsoft.com/office/drawing/2014/main" id="{5918F95A-4D69-4C8C-B67D-A0D11E057A5C}"/>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5" name="Suora yhdysviiva 374">
              <a:extLst>
                <a:ext uri="{FF2B5EF4-FFF2-40B4-BE49-F238E27FC236}">
                  <a16:creationId xmlns:a16="http://schemas.microsoft.com/office/drawing/2014/main" id="{2B90048A-E75B-4701-8E27-98EBB9A34E11}"/>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6" name="Suora yhdysviiva 375">
              <a:extLst>
                <a:ext uri="{FF2B5EF4-FFF2-40B4-BE49-F238E27FC236}">
                  <a16:creationId xmlns:a16="http://schemas.microsoft.com/office/drawing/2014/main" id="{D2E51D26-A10E-436E-BE38-5F4623FC4A9E}"/>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378" name="Tasakylkinen kolmio 377">
            <a:extLst>
              <a:ext uri="{FF2B5EF4-FFF2-40B4-BE49-F238E27FC236}">
                <a16:creationId xmlns:a16="http://schemas.microsoft.com/office/drawing/2014/main" id="{16FB019A-DDFD-4DED-8AB5-4E458E6A64E2}"/>
              </a:ext>
            </a:extLst>
          </p:cNvPr>
          <p:cNvSpPr/>
          <p:nvPr/>
        </p:nvSpPr>
        <p:spPr>
          <a:xfrm>
            <a:off x="10622340" y="4256160"/>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K</a:t>
            </a:r>
          </a:p>
        </p:txBody>
      </p:sp>
      <p:sp>
        <p:nvSpPr>
          <p:cNvPr id="379" name="Tasakylkinen kolmio 378">
            <a:extLst>
              <a:ext uri="{FF2B5EF4-FFF2-40B4-BE49-F238E27FC236}">
                <a16:creationId xmlns:a16="http://schemas.microsoft.com/office/drawing/2014/main" id="{437AA290-1CBD-411B-ABAD-C179B709EA1D}"/>
              </a:ext>
            </a:extLst>
          </p:cNvPr>
          <p:cNvSpPr/>
          <p:nvPr/>
        </p:nvSpPr>
        <p:spPr>
          <a:xfrm>
            <a:off x="10767918" y="4361758"/>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S</a:t>
            </a:r>
          </a:p>
        </p:txBody>
      </p:sp>
      <p:sp>
        <p:nvSpPr>
          <p:cNvPr id="380" name="Tasakylkinen kolmio 379">
            <a:extLst>
              <a:ext uri="{FF2B5EF4-FFF2-40B4-BE49-F238E27FC236}">
                <a16:creationId xmlns:a16="http://schemas.microsoft.com/office/drawing/2014/main" id="{2D3E300C-7F3C-48FB-8A49-B8A4B52525AA}"/>
              </a:ext>
            </a:extLst>
          </p:cNvPr>
          <p:cNvSpPr/>
          <p:nvPr/>
        </p:nvSpPr>
        <p:spPr>
          <a:xfrm>
            <a:off x="10892660" y="4245660"/>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A</a:t>
            </a:r>
          </a:p>
        </p:txBody>
      </p:sp>
      <p:grpSp>
        <p:nvGrpSpPr>
          <p:cNvPr id="381" name="Ryhmä 380">
            <a:extLst>
              <a:ext uri="{FF2B5EF4-FFF2-40B4-BE49-F238E27FC236}">
                <a16:creationId xmlns:a16="http://schemas.microsoft.com/office/drawing/2014/main" id="{ED3BC578-2D84-403E-9E73-D7A67E3AB73D}"/>
              </a:ext>
            </a:extLst>
          </p:cNvPr>
          <p:cNvGrpSpPr/>
          <p:nvPr/>
        </p:nvGrpSpPr>
        <p:grpSpPr>
          <a:xfrm rot="2823729">
            <a:off x="10002270" y="4902064"/>
            <a:ext cx="1812293" cy="1049865"/>
            <a:chOff x="7208995" y="4347005"/>
            <a:chExt cx="2918704" cy="2073726"/>
          </a:xfrm>
        </p:grpSpPr>
        <p:cxnSp>
          <p:nvCxnSpPr>
            <p:cNvPr id="383" name="Suora yhdysviiva 382">
              <a:extLst>
                <a:ext uri="{FF2B5EF4-FFF2-40B4-BE49-F238E27FC236}">
                  <a16:creationId xmlns:a16="http://schemas.microsoft.com/office/drawing/2014/main" id="{8F3ADCD8-A310-4790-AAC5-AA806D408BD4}"/>
                </a:ext>
              </a:extLst>
            </p:cNvPr>
            <p:cNvCxnSpPr>
              <a:cxnSpLocks/>
              <a:stCxn id="378" idx="3"/>
            </p:cNvCxnSpPr>
            <p:nvPr/>
          </p:nvCxnSpPr>
          <p:spPr>
            <a:xfrm>
              <a:off x="7208996" y="4347006"/>
              <a:ext cx="2269240"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4" name="Suora yhdysviiva 383">
              <a:extLst>
                <a:ext uri="{FF2B5EF4-FFF2-40B4-BE49-F238E27FC236}">
                  <a16:creationId xmlns:a16="http://schemas.microsoft.com/office/drawing/2014/main" id="{3A7F91C0-D30A-4AB7-BA41-CF6AFD25784D}"/>
                </a:ext>
              </a:extLst>
            </p:cNvPr>
            <p:cNvCxnSpPr>
              <a:cxnSpLocks/>
              <a:stCxn id="378" idx="3"/>
            </p:cNvCxnSpPr>
            <p:nvPr/>
          </p:nvCxnSpPr>
          <p:spPr>
            <a:xfrm>
              <a:off x="7208995" y="4347005"/>
              <a:ext cx="2918704"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5" name="Suora yhdysviiva 384">
              <a:extLst>
                <a:ext uri="{FF2B5EF4-FFF2-40B4-BE49-F238E27FC236}">
                  <a16:creationId xmlns:a16="http://schemas.microsoft.com/office/drawing/2014/main" id="{2F3C31E5-8E8A-4923-AD56-A76A89209869}"/>
                </a:ext>
              </a:extLst>
            </p:cNvPr>
            <p:cNvCxnSpPr>
              <a:cxnSpLocks/>
              <a:stCxn id="378" idx="3"/>
            </p:cNvCxnSpPr>
            <p:nvPr/>
          </p:nvCxnSpPr>
          <p:spPr>
            <a:xfrm>
              <a:off x="7208997" y="4347005"/>
              <a:ext cx="2563887"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7" name="Suora yhdysviiva 386">
              <a:extLst>
                <a:ext uri="{FF2B5EF4-FFF2-40B4-BE49-F238E27FC236}">
                  <a16:creationId xmlns:a16="http://schemas.microsoft.com/office/drawing/2014/main" id="{C0C0F139-91E5-4E8B-A388-98BEFCFDBC92}"/>
                </a:ext>
              </a:extLst>
            </p:cNvPr>
            <p:cNvCxnSpPr>
              <a:cxnSpLocks/>
              <a:stCxn id="378" idx="3"/>
            </p:cNvCxnSpPr>
            <p:nvPr/>
          </p:nvCxnSpPr>
          <p:spPr>
            <a:xfrm>
              <a:off x="7208995" y="4347005"/>
              <a:ext cx="2017787"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88" name="Ryhmä 387">
            <a:extLst>
              <a:ext uri="{FF2B5EF4-FFF2-40B4-BE49-F238E27FC236}">
                <a16:creationId xmlns:a16="http://schemas.microsoft.com/office/drawing/2014/main" id="{A1C8E54F-B866-4711-8695-A1EE8E234685}"/>
              </a:ext>
            </a:extLst>
          </p:cNvPr>
          <p:cNvGrpSpPr/>
          <p:nvPr/>
        </p:nvGrpSpPr>
        <p:grpSpPr>
          <a:xfrm rot="19543955">
            <a:off x="10303154" y="4592004"/>
            <a:ext cx="1337980" cy="1945949"/>
            <a:chOff x="5700862" y="4513878"/>
            <a:chExt cx="1327801" cy="2073726"/>
          </a:xfrm>
        </p:grpSpPr>
        <p:cxnSp>
          <p:nvCxnSpPr>
            <p:cNvPr id="389" name="Suora yhdysviiva 388">
              <a:extLst>
                <a:ext uri="{FF2B5EF4-FFF2-40B4-BE49-F238E27FC236}">
                  <a16:creationId xmlns:a16="http://schemas.microsoft.com/office/drawing/2014/main" id="{B58353BF-A3C3-4230-8EC3-7EAC7AFFA046}"/>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0" name="Suora yhdysviiva 389">
              <a:extLst>
                <a:ext uri="{FF2B5EF4-FFF2-40B4-BE49-F238E27FC236}">
                  <a16:creationId xmlns:a16="http://schemas.microsoft.com/office/drawing/2014/main" id="{E55F125B-AF61-4BC1-874C-CBCC93DD4D7F}"/>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1" name="Suora yhdysviiva 390">
              <a:extLst>
                <a:ext uri="{FF2B5EF4-FFF2-40B4-BE49-F238E27FC236}">
                  <a16:creationId xmlns:a16="http://schemas.microsoft.com/office/drawing/2014/main" id="{57C8D688-ECA1-48CB-B592-2E883CE08A7A}"/>
                </a:ext>
              </a:extLst>
            </p:cNvPr>
            <p:cNvCxnSpPr>
              <a:cxnSpLocks/>
            </p:cNvCxnSpPr>
            <p:nvPr/>
          </p:nvCxnSpPr>
          <p:spPr>
            <a:xfrm flipH="1">
              <a:off x="6601778" y="4513878"/>
              <a:ext cx="426885" cy="2031445"/>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4" name="Suora yhdysviiva 393">
              <a:extLst>
                <a:ext uri="{FF2B5EF4-FFF2-40B4-BE49-F238E27FC236}">
                  <a16:creationId xmlns:a16="http://schemas.microsoft.com/office/drawing/2014/main" id="{4E6057F7-6C19-46C8-8ED5-EAAB66A710A4}"/>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395" name="Suora yhdysviiva 394">
            <a:extLst>
              <a:ext uri="{FF2B5EF4-FFF2-40B4-BE49-F238E27FC236}">
                <a16:creationId xmlns:a16="http://schemas.microsoft.com/office/drawing/2014/main" id="{061BA148-BED1-4D4D-998A-6709DBBA586A}"/>
              </a:ext>
            </a:extLst>
          </p:cNvPr>
          <p:cNvCxnSpPr>
            <a:cxnSpLocks/>
            <a:stCxn id="20" idx="3"/>
            <a:endCxn id="378" idx="0"/>
          </p:cNvCxnSpPr>
          <p:nvPr/>
        </p:nvCxnSpPr>
        <p:spPr>
          <a:xfrm>
            <a:off x="10664838" y="3238239"/>
            <a:ext cx="41172" cy="101792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6" name="Suora yhdysviiva 395">
            <a:extLst>
              <a:ext uri="{FF2B5EF4-FFF2-40B4-BE49-F238E27FC236}">
                <a16:creationId xmlns:a16="http://schemas.microsoft.com/office/drawing/2014/main" id="{E0B75ADC-2C5F-4E77-B70F-9EEBDFE129E2}"/>
              </a:ext>
            </a:extLst>
          </p:cNvPr>
          <p:cNvCxnSpPr>
            <a:cxnSpLocks/>
            <a:stCxn id="20" idx="3"/>
            <a:endCxn id="379" idx="0"/>
          </p:cNvCxnSpPr>
          <p:nvPr/>
        </p:nvCxnSpPr>
        <p:spPr>
          <a:xfrm>
            <a:off x="10664838" y="3238239"/>
            <a:ext cx="186750" cy="1123519"/>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7" name="Suora yhdysviiva 396">
            <a:extLst>
              <a:ext uri="{FF2B5EF4-FFF2-40B4-BE49-F238E27FC236}">
                <a16:creationId xmlns:a16="http://schemas.microsoft.com/office/drawing/2014/main" id="{B7358363-51A8-42C4-8C88-BE4581ADA25F}"/>
              </a:ext>
            </a:extLst>
          </p:cNvPr>
          <p:cNvCxnSpPr>
            <a:cxnSpLocks/>
            <a:stCxn id="20" idx="3"/>
            <a:endCxn id="380" idx="0"/>
          </p:cNvCxnSpPr>
          <p:nvPr/>
        </p:nvCxnSpPr>
        <p:spPr>
          <a:xfrm>
            <a:off x="10664838" y="3238239"/>
            <a:ext cx="311492" cy="100742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1" name="Ryhmä 410">
            <a:extLst>
              <a:ext uri="{FF2B5EF4-FFF2-40B4-BE49-F238E27FC236}">
                <a16:creationId xmlns:a16="http://schemas.microsoft.com/office/drawing/2014/main" id="{2E5DDAB1-6DBA-4195-8A03-BF65C8727D57}"/>
              </a:ext>
            </a:extLst>
          </p:cNvPr>
          <p:cNvGrpSpPr/>
          <p:nvPr/>
        </p:nvGrpSpPr>
        <p:grpSpPr>
          <a:xfrm rot="20553415">
            <a:off x="9797250" y="4610727"/>
            <a:ext cx="843687" cy="1946097"/>
            <a:chOff x="6087254" y="4513878"/>
            <a:chExt cx="941409" cy="2073726"/>
          </a:xfrm>
        </p:grpSpPr>
        <p:cxnSp>
          <p:nvCxnSpPr>
            <p:cNvPr id="412" name="Suora yhdysviiva 411">
              <a:extLst>
                <a:ext uri="{FF2B5EF4-FFF2-40B4-BE49-F238E27FC236}">
                  <a16:creationId xmlns:a16="http://schemas.microsoft.com/office/drawing/2014/main" id="{389093AE-39F3-4592-B197-56E03263ACBD}"/>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4" name="Suora yhdysviiva 413">
              <a:extLst>
                <a:ext uri="{FF2B5EF4-FFF2-40B4-BE49-F238E27FC236}">
                  <a16:creationId xmlns:a16="http://schemas.microsoft.com/office/drawing/2014/main" id="{FDC12419-2451-4B34-ADCB-CCC53029CF22}"/>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5" name="Suora yhdysviiva 414">
              <a:extLst>
                <a:ext uri="{FF2B5EF4-FFF2-40B4-BE49-F238E27FC236}">
                  <a16:creationId xmlns:a16="http://schemas.microsoft.com/office/drawing/2014/main" id="{9BEE83DE-E67D-41A0-9125-A247B1039BC3}"/>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6" name="Suora yhdysviiva 415">
              <a:extLst>
                <a:ext uri="{FF2B5EF4-FFF2-40B4-BE49-F238E27FC236}">
                  <a16:creationId xmlns:a16="http://schemas.microsoft.com/office/drawing/2014/main" id="{B0D7298C-ACC8-408D-97F7-3B33C57949F7}"/>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418" name="Tasakylkinen kolmio 417">
            <a:extLst>
              <a:ext uri="{FF2B5EF4-FFF2-40B4-BE49-F238E27FC236}">
                <a16:creationId xmlns:a16="http://schemas.microsoft.com/office/drawing/2014/main" id="{3E075CB1-C7FA-4249-8989-86E8218EF130}"/>
              </a:ext>
            </a:extLst>
          </p:cNvPr>
          <p:cNvSpPr/>
          <p:nvPr/>
        </p:nvSpPr>
        <p:spPr>
          <a:xfrm>
            <a:off x="10067418" y="4285514"/>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K</a:t>
            </a:r>
          </a:p>
        </p:txBody>
      </p:sp>
      <p:sp>
        <p:nvSpPr>
          <p:cNvPr id="419" name="Tasakylkinen kolmio 418">
            <a:extLst>
              <a:ext uri="{FF2B5EF4-FFF2-40B4-BE49-F238E27FC236}">
                <a16:creationId xmlns:a16="http://schemas.microsoft.com/office/drawing/2014/main" id="{35FBEE8D-016D-4230-A8E5-2F139C85EC3B}"/>
              </a:ext>
            </a:extLst>
          </p:cNvPr>
          <p:cNvSpPr/>
          <p:nvPr/>
        </p:nvSpPr>
        <p:spPr>
          <a:xfrm>
            <a:off x="10242045" y="4366208"/>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S</a:t>
            </a:r>
          </a:p>
        </p:txBody>
      </p:sp>
      <p:sp>
        <p:nvSpPr>
          <p:cNvPr id="420" name="Tasakylkinen kolmio 419">
            <a:extLst>
              <a:ext uri="{FF2B5EF4-FFF2-40B4-BE49-F238E27FC236}">
                <a16:creationId xmlns:a16="http://schemas.microsoft.com/office/drawing/2014/main" id="{39C137C1-5579-4203-BB23-36D6846ECAF8}"/>
              </a:ext>
            </a:extLst>
          </p:cNvPr>
          <p:cNvSpPr/>
          <p:nvPr/>
        </p:nvSpPr>
        <p:spPr>
          <a:xfrm>
            <a:off x="10423249" y="4298809"/>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A</a:t>
            </a:r>
          </a:p>
        </p:txBody>
      </p:sp>
      <p:grpSp>
        <p:nvGrpSpPr>
          <p:cNvPr id="421" name="Ryhmä 420">
            <a:extLst>
              <a:ext uri="{FF2B5EF4-FFF2-40B4-BE49-F238E27FC236}">
                <a16:creationId xmlns:a16="http://schemas.microsoft.com/office/drawing/2014/main" id="{46C4AD91-E551-4064-BF80-FA4EDA9439C1}"/>
              </a:ext>
            </a:extLst>
          </p:cNvPr>
          <p:cNvGrpSpPr/>
          <p:nvPr/>
        </p:nvGrpSpPr>
        <p:grpSpPr>
          <a:xfrm rot="2685352">
            <a:off x="9398519" y="4805171"/>
            <a:ext cx="1659079" cy="1423903"/>
            <a:chOff x="7061340" y="4409300"/>
            <a:chExt cx="2423423" cy="2073727"/>
          </a:xfrm>
        </p:grpSpPr>
        <p:cxnSp>
          <p:nvCxnSpPr>
            <p:cNvPr id="423" name="Suora yhdysviiva 422">
              <a:extLst>
                <a:ext uri="{FF2B5EF4-FFF2-40B4-BE49-F238E27FC236}">
                  <a16:creationId xmlns:a16="http://schemas.microsoft.com/office/drawing/2014/main" id="{6D89E7B2-EB12-4D0E-B27A-733D199D942B}"/>
                </a:ext>
              </a:extLst>
            </p:cNvPr>
            <p:cNvCxnSpPr>
              <a:cxnSpLocks/>
              <a:stCxn id="418" idx="3"/>
            </p:cNvCxnSpPr>
            <p:nvPr/>
          </p:nvCxnSpPr>
          <p:spPr>
            <a:xfrm>
              <a:off x="7061341" y="4409300"/>
              <a:ext cx="1773958"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4" name="Suora yhdysviiva 423">
              <a:extLst>
                <a:ext uri="{FF2B5EF4-FFF2-40B4-BE49-F238E27FC236}">
                  <a16:creationId xmlns:a16="http://schemas.microsoft.com/office/drawing/2014/main" id="{C91C5FF7-144D-4E20-81A6-2E5F3C477B41}"/>
                </a:ext>
              </a:extLst>
            </p:cNvPr>
            <p:cNvCxnSpPr>
              <a:cxnSpLocks/>
              <a:stCxn id="418" idx="3"/>
            </p:cNvCxnSpPr>
            <p:nvPr/>
          </p:nvCxnSpPr>
          <p:spPr>
            <a:xfrm>
              <a:off x="7061341" y="4409300"/>
              <a:ext cx="2423422" cy="203144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5" name="Suora yhdysviiva 424">
              <a:extLst>
                <a:ext uri="{FF2B5EF4-FFF2-40B4-BE49-F238E27FC236}">
                  <a16:creationId xmlns:a16="http://schemas.microsoft.com/office/drawing/2014/main" id="{79CF3B04-EA8D-47EF-B5CE-E863B631747A}"/>
                </a:ext>
              </a:extLst>
            </p:cNvPr>
            <p:cNvCxnSpPr>
              <a:cxnSpLocks/>
              <a:stCxn id="418" idx="3"/>
            </p:cNvCxnSpPr>
            <p:nvPr/>
          </p:nvCxnSpPr>
          <p:spPr>
            <a:xfrm>
              <a:off x="7061341" y="4409300"/>
              <a:ext cx="2068605"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6" name="Suora yhdysviiva 425">
              <a:extLst>
                <a:ext uri="{FF2B5EF4-FFF2-40B4-BE49-F238E27FC236}">
                  <a16:creationId xmlns:a16="http://schemas.microsoft.com/office/drawing/2014/main" id="{A51451DD-0045-42AA-A93B-52B43C551C68}"/>
                </a:ext>
              </a:extLst>
            </p:cNvPr>
            <p:cNvCxnSpPr>
              <a:cxnSpLocks/>
              <a:stCxn id="418" idx="3"/>
            </p:cNvCxnSpPr>
            <p:nvPr/>
          </p:nvCxnSpPr>
          <p:spPr>
            <a:xfrm>
              <a:off x="7061340" y="4409301"/>
              <a:ext cx="2262704"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7" name="Suora yhdysviiva 426">
              <a:extLst>
                <a:ext uri="{FF2B5EF4-FFF2-40B4-BE49-F238E27FC236}">
                  <a16:creationId xmlns:a16="http://schemas.microsoft.com/office/drawing/2014/main" id="{C22F8F9D-F76C-46A2-8859-00FC03D64196}"/>
                </a:ext>
              </a:extLst>
            </p:cNvPr>
            <p:cNvCxnSpPr>
              <a:cxnSpLocks/>
              <a:stCxn id="418" idx="3"/>
            </p:cNvCxnSpPr>
            <p:nvPr/>
          </p:nvCxnSpPr>
          <p:spPr>
            <a:xfrm>
              <a:off x="7061340" y="4409300"/>
              <a:ext cx="1522506" cy="2032842"/>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28" name="Ryhmä 427">
            <a:extLst>
              <a:ext uri="{FF2B5EF4-FFF2-40B4-BE49-F238E27FC236}">
                <a16:creationId xmlns:a16="http://schemas.microsoft.com/office/drawing/2014/main" id="{EA1BD099-C8BB-487D-96BC-5D1DD7C68798}"/>
              </a:ext>
            </a:extLst>
          </p:cNvPr>
          <p:cNvGrpSpPr/>
          <p:nvPr/>
        </p:nvGrpSpPr>
        <p:grpSpPr>
          <a:xfrm rot="20129735">
            <a:off x="9734190" y="4629455"/>
            <a:ext cx="1215853" cy="1882908"/>
            <a:chOff x="5700862" y="4513878"/>
            <a:chExt cx="1327801" cy="2073726"/>
          </a:xfrm>
        </p:grpSpPr>
        <p:cxnSp>
          <p:nvCxnSpPr>
            <p:cNvPr id="429" name="Suora yhdysviiva 428">
              <a:extLst>
                <a:ext uri="{FF2B5EF4-FFF2-40B4-BE49-F238E27FC236}">
                  <a16:creationId xmlns:a16="http://schemas.microsoft.com/office/drawing/2014/main" id="{84395896-D88E-416A-8C2C-D0D0BDC74684}"/>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0" name="Suora yhdysviiva 429">
              <a:extLst>
                <a:ext uri="{FF2B5EF4-FFF2-40B4-BE49-F238E27FC236}">
                  <a16:creationId xmlns:a16="http://schemas.microsoft.com/office/drawing/2014/main" id="{1D57429C-037E-4A99-811C-A61FFA964EE9}"/>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1" name="Suora yhdysviiva 430">
              <a:extLst>
                <a:ext uri="{FF2B5EF4-FFF2-40B4-BE49-F238E27FC236}">
                  <a16:creationId xmlns:a16="http://schemas.microsoft.com/office/drawing/2014/main" id="{B32C251F-41AE-4E5B-953B-16DD82A40757}"/>
                </a:ext>
              </a:extLst>
            </p:cNvPr>
            <p:cNvCxnSpPr>
              <a:cxnSpLocks/>
            </p:cNvCxnSpPr>
            <p:nvPr/>
          </p:nvCxnSpPr>
          <p:spPr>
            <a:xfrm flipH="1">
              <a:off x="6601778" y="4513878"/>
              <a:ext cx="426885" cy="2031445"/>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2" name="Suora yhdysviiva 431">
              <a:extLst>
                <a:ext uri="{FF2B5EF4-FFF2-40B4-BE49-F238E27FC236}">
                  <a16:creationId xmlns:a16="http://schemas.microsoft.com/office/drawing/2014/main" id="{97861525-B1A7-41B8-8B5C-FB7C67356C1F}"/>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4" name="Suora yhdysviiva 433">
              <a:extLst>
                <a:ext uri="{FF2B5EF4-FFF2-40B4-BE49-F238E27FC236}">
                  <a16:creationId xmlns:a16="http://schemas.microsoft.com/office/drawing/2014/main" id="{2C3DDDD1-F3E9-4E52-9465-CC50DF141D81}"/>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435" name="Suora yhdysviiva 434">
            <a:extLst>
              <a:ext uri="{FF2B5EF4-FFF2-40B4-BE49-F238E27FC236}">
                <a16:creationId xmlns:a16="http://schemas.microsoft.com/office/drawing/2014/main" id="{7EF6F0C0-435E-4DB0-AD75-53BACEF0B4F2}"/>
              </a:ext>
            </a:extLst>
          </p:cNvPr>
          <p:cNvCxnSpPr>
            <a:cxnSpLocks/>
            <a:stCxn id="18" idx="3"/>
            <a:endCxn id="418" idx="0"/>
          </p:cNvCxnSpPr>
          <p:nvPr/>
        </p:nvCxnSpPr>
        <p:spPr>
          <a:xfrm flipH="1">
            <a:off x="10151088" y="3691992"/>
            <a:ext cx="228592" cy="593522"/>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6" name="Suora yhdysviiva 435">
            <a:extLst>
              <a:ext uri="{FF2B5EF4-FFF2-40B4-BE49-F238E27FC236}">
                <a16:creationId xmlns:a16="http://schemas.microsoft.com/office/drawing/2014/main" id="{4B221463-AE73-411F-AB7B-2338C0229981}"/>
              </a:ext>
            </a:extLst>
          </p:cNvPr>
          <p:cNvCxnSpPr>
            <a:cxnSpLocks/>
            <a:stCxn id="18" idx="3"/>
            <a:endCxn id="419" idx="0"/>
          </p:cNvCxnSpPr>
          <p:nvPr/>
        </p:nvCxnSpPr>
        <p:spPr>
          <a:xfrm flipH="1">
            <a:off x="10325715" y="3691992"/>
            <a:ext cx="53965" cy="67421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7" name="Suora yhdysviiva 436">
            <a:extLst>
              <a:ext uri="{FF2B5EF4-FFF2-40B4-BE49-F238E27FC236}">
                <a16:creationId xmlns:a16="http://schemas.microsoft.com/office/drawing/2014/main" id="{2BBEB984-5483-46D9-B061-287E010D7A6A}"/>
              </a:ext>
            </a:extLst>
          </p:cNvPr>
          <p:cNvCxnSpPr>
            <a:cxnSpLocks/>
            <a:stCxn id="18" idx="3"/>
            <a:endCxn id="420" idx="0"/>
          </p:cNvCxnSpPr>
          <p:nvPr/>
        </p:nvCxnSpPr>
        <p:spPr>
          <a:xfrm>
            <a:off x="10379680" y="3691992"/>
            <a:ext cx="127239" cy="60681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1" name="Ryhmä 450">
            <a:extLst>
              <a:ext uri="{FF2B5EF4-FFF2-40B4-BE49-F238E27FC236}">
                <a16:creationId xmlns:a16="http://schemas.microsoft.com/office/drawing/2014/main" id="{52A97D8E-6850-4F54-A2F5-A4D14CFFAC96}"/>
              </a:ext>
            </a:extLst>
          </p:cNvPr>
          <p:cNvGrpSpPr/>
          <p:nvPr/>
        </p:nvGrpSpPr>
        <p:grpSpPr>
          <a:xfrm rot="19758454">
            <a:off x="10843610" y="4757402"/>
            <a:ext cx="750084" cy="1056508"/>
            <a:chOff x="5952315" y="4513878"/>
            <a:chExt cx="1076348" cy="2073726"/>
          </a:xfrm>
        </p:grpSpPr>
        <p:cxnSp>
          <p:nvCxnSpPr>
            <p:cNvPr id="452" name="Suora yhdysviiva 451">
              <a:extLst>
                <a:ext uri="{FF2B5EF4-FFF2-40B4-BE49-F238E27FC236}">
                  <a16:creationId xmlns:a16="http://schemas.microsoft.com/office/drawing/2014/main" id="{258CC408-2DBD-4C2F-BBDC-477B75452FD9}"/>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3" name="Suora yhdysviiva 452">
              <a:extLst>
                <a:ext uri="{FF2B5EF4-FFF2-40B4-BE49-F238E27FC236}">
                  <a16:creationId xmlns:a16="http://schemas.microsoft.com/office/drawing/2014/main" id="{180CA6CF-62E2-408F-89D3-B9E01DECA24C}"/>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4" name="Suora yhdysviiva 453">
              <a:extLst>
                <a:ext uri="{FF2B5EF4-FFF2-40B4-BE49-F238E27FC236}">
                  <a16:creationId xmlns:a16="http://schemas.microsoft.com/office/drawing/2014/main" id="{2DF1E997-B3E2-4B2A-AE2B-CF9879AF88BC}"/>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5" name="Suora yhdysviiva 454">
              <a:extLst>
                <a:ext uri="{FF2B5EF4-FFF2-40B4-BE49-F238E27FC236}">
                  <a16:creationId xmlns:a16="http://schemas.microsoft.com/office/drawing/2014/main" id="{103CCB61-F183-468F-88DF-24802F06FFA0}"/>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458" name="Tasakylkinen kolmio 457">
            <a:extLst>
              <a:ext uri="{FF2B5EF4-FFF2-40B4-BE49-F238E27FC236}">
                <a16:creationId xmlns:a16="http://schemas.microsoft.com/office/drawing/2014/main" id="{9773CB95-54D4-4A56-BFBC-CE1C7D8EF199}"/>
              </a:ext>
            </a:extLst>
          </p:cNvPr>
          <p:cNvSpPr/>
          <p:nvPr/>
        </p:nvSpPr>
        <p:spPr>
          <a:xfrm>
            <a:off x="11412644" y="4474490"/>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K</a:t>
            </a:r>
          </a:p>
        </p:txBody>
      </p:sp>
      <p:sp>
        <p:nvSpPr>
          <p:cNvPr id="459" name="Tasakylkinen kolmio 458">
            <a:extLst>
              <a:ext uri="{FF2B5EF4-FFF2-40B4-BE49-F238E27FC236}">
                <a16:creationId xmlns:a16="http://schemas.microsoft.com/office/drawing/2014/main" id="{F2CDFC50-A7B3-47DF-81DD-0DB20333B726}"/>
              </a:ext>
            </a:extLst>
          </p:cNvPr>
          <p:cNvSpPr/>
          <p:nvPr/>
        </p:nvSpPr>
        <p:spPr>
          <a:xfrm>
            <a:off x="11187165" y="4487401"/>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S</a:t>
            </a:r>
          </a:p>
        </p:txBody>
      </p:sp>
      <p:sp>
        <p:nvSpPr>
          <p:cNvPr id="460" name="Tasakylkinen kolmio 459">
            <a:extLst>
              <a:ext uri="{FF2B5EF4-FFF2-40B4-BE49-F238E27FC236}">
                <a16:creationId xmlns:a16="http://schemas.microsoft.com/office/drawing/2014/main" id="{CFE0247A-4034-48E2-83F7-F840F1EE1C55}"/>
              </a:ext>
            </a:extLst>
          </p:cNvPr>
          <p:cNvSpPr/>
          <p:nvPr/>
        </p:nvSpPr>
        <p:spPr>
          <a:xfrm>
            <a:off x="11291310" y="4288876"/>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A</a:t>
            </a:r>
          </a:p>
        </p:txBody>
      </p:sp>
      <p:cxnSp>
        <p:nvCxnSpPr>
          <p:cNvPr id="476" name="Suora yhdysviiva 475">
            <a:extLst>
              <a:ext uri="{FF2B5EF4-FFF2-40B4-BE49-F238E27FC236}">
                <a16:creationId xmlns:a16="http://schemas.microsoft.com/office/drawing/2014/main" id="{58926CD2-2241-464B-8C4E-DB622575608F}"/>
              </a:ext>
            </a:extLst>
          </p:cNvPr>
          <p:cNvCxnSpPr>
            <a:cxnSpLocks/>
          </p:cNvCxnSpPr>
          <p:nvPr/>
        </p:nvCxnSpPr>
        <p:spPr>
          <a:xfrm>
            <a:off x="11227645" y="3036929"/>
            <a:ext cx="49527" cy="145983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7" name="Suora yhdysviiva 476">
            <a:extLst>
              <a:ext uri="{FF2B5EF4-FFF2-40B4-BE49-F238E27FC236}">
                <a16:creationId xmlns:a16="http://schemas.microsoft.com/office/drawing/2014/main" id="{3AC2AF84-B409-4DFB-B231-EBB1C28233E9}"/>
              </a:ext>
            </a:extLst>
          </p:cNvPr>
          <p:cNvCxnSpPr>
            <a:cxnSpLocks/>
            <a:endCxn id="460" idx="0"/>
          </p:cNvCxnSpPr>
          <p:nvPr/>
        </p:nvCxnSpPr>
        <p:spPr>
          <a:xfrm>
            <a:off x="11221543" y="3012675"/>
            <a:ext cx="153437" cy="127620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503" name="Ryhmä 502">
            <a:extLst>
              <a:ext uri="{FF2B5EF4-FFF2-40B4-BE49-F238E27FC236}">
                <a16:creationId xmlns:a16="http://schemas.microsoft.com/office/drawing/2014/main" id="{DB86FE01-5847-4559-9638-F3879AD25DF0}"/>
              </a:ext>
            </a:extLst>
          </p:cNvPr>
          <p:cNvGrpSpPr/>
          <p:nvPr/>
        </p:nvGrpSpPr>
        <p:grpSpPr>
          <a:xfrm rot="20553415">
            <a:off x="9056347" y="4602928"/>
            <a:ext cx="1076348" cy="2073726"/>
            <a:chOff x="5952315" y="4513878"/>
            <a:chExt cx="1076348" cy="2073726"/>
          </a:xfrm>
        </p:grpSpPr>
        <p:cxnSp>
          <p:nvCxnSpPr>
            <p:cNvPr id="504" name="Suora yhdysviiva 503">
              <a:extLst>
                <a:ext uri="{FF2B5EF4-FFF2-40B4-BE49-F238E27FC236}">
                  <a16:creationId xmlns:a16="http://schemas.microsoft.com/office/drawing/2014/main" id="{99EA42B1-564F-44CD-A006-8661E2726BC0}"/>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5" name="Suora yhdysviiva 504">
              <a:extLst>
                <a:ext uri="{FF2B5EF4-FFF2-40B4-BE49-F238E27FC236}">
                  <a16:creationId xmlns:a16="http://schemas.microsoft.com/office/drawing/2014/main" id="{79DC0D2E-C3CC-40BA-AABE-1DB5705CBD2A}"/>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6" name="Suora yhdysviiva 505">
              <a:extLst>
                <a:ext uri="{FF2B5EF4-FFF2-40B4-BE49-F238E27FC236}">
                  <a16:creationId xmlns:a16="http://schemas.microsoft.com/office/drawing/2014/main" id="{BAF640A5-8F63-4AEC-BF2F-2215261C5E7F}"/>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7" name="Suora yhdysviiva 506">
              <a:extLst>
                <a:ext uri="{FF2B5EF4-FFF2-40B4-BE49-F238E27FC236}">
                  <a16:creationId xmlns:a16="http://schemas.microsoft.com/office/drawing/2014/main" id="{180E776B-6737-454E-A764-8C7A1BA99644}"/>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510" name="Tasakylkinen kolmio 509">
            <a:extLst>
              <a:ext uri="{FF2B5EF4-FFF2-40B4-BE49-F238E27FC236}">
                <a16:creationId xmlns:a16="http://schemas.microsoft.com/office/drawing/2014/main" id="{41037BAA-0528-483C-B608-7F57F6C7488A}"/>
              </a:ext>
            </a:extLst>
          </p:cNvPr>
          <p:cNvSpPr/>
          <p:nvPr/>
        </p:nvSpPr>
        <p:spPr>
          <a:xfrm>
            <a:off x="9574478" y="4228769"/>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K</a:t>
            </a:r>
          </a:p>
        </p:txBody>
      </p:sp>
      <p:sp>
        <p:nvSpPr>
          <p:cNvPr id="511" name="Tasakylkinen kolmio 510">
            <a:extLst>
              <a:ext uri="{FF2B5EF4-FFF2-40B4-BE49-F238E27FC236}">
                <a16:creationId xmlns:a16="http://schemas.microsoft.com/office/drawing/2014/main" id="{4D74D676-7654-4656-B450-7506D460A8C1}"/>
              </a:ext>
            </a:extLst>
          </p:cNvPr>
          <p:cNvSpPr/>
          <p:nvPr/>
        </p:nvSpPr>
        <p:spPr>
          <a:xfrm>
            <a:off x="9725440" y="4320138"/>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S</a:t>
            </a:r>
          </a:p>
        </p:txBody>
      </p:sp>
      <p:sp>
        <p:nvSpPr>
          <p:cNvPr id="512" name="Tasakylkinen kolmio 511">
            <a:extLst>
              <a:ext uri="{FF2B5EF4-FFF2-40B4-BE49-F238E27FC236}">
                <a16:creationId xmlns:a16="http://schemas.microsoft.com/office/drawing/2014/main" id="{A4B65DE3-7609-48EC-A9CF-8CF6FB454BAD}"/>
              </a:ext>
            </a:extLst>
          </p:cNvPr>
          <p:cNvSpPr/>
          <p:nvPr/>
        </p:nvSpPr>
        <p:spPr>
          <a:xfrm>
            <a:off x="9876402" y="4224827"/>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sz="1000"/>
              <a:t>A</a:t>
            </a:r>
          </a:p>
        </p:txBody>
      </p:sp>
      <p:grpSp>
        <p:nvGrpSpPr>
          <p:cNvPr id="513" name="Ryhmä 512">
            <a:extLst>
              <a:ext uri="{FF2B5EF4-FFF2-40B4-BE49-F238E27FC236}">
                <a16:creationId xmlns:a16="http://schemas.microsoft.com/office/drawing/2014/main" id="{76FD1A15-E666-49F6-86CB-6717611D7D05}"/>
              </a:ext>
            </a:extLst>
          </p:cNvPr>
          <p:cNvGrpSpPr/>
          <p:nvPr/>
        </p:nvGrpSpPr>
        <p:grpSpPr>
          <a:xfrm rot="1461294">
            <a:off x="9198768" y="4676079"/>
            <a:ext cx="1692982" cy="1731226"/>
            <a:chOff x="7264093" y="4236654"/>
            <a:chExt cx="1814771" cy="2073726"/>
          </a:xfrm>
        </p:grpSpPr>
        <p:cxnSp>
          <p:nvCxnSpPr>
            <p:cNvPr id="515" name="Suora yhdysviiva 514">
              <a:extLst>
                <a:ext uri="{FF2B5EF4-FFF2-40B4-BE49-F238E27FC236}">
                  <a16:creationId xmlns:a16="http://schemas.microsoft.com/office/drawing/2014/main" id="{ECD75CCF-5419-4F76-9F69-10A11D81FE85}"/>
                </a:ext>
              </a:extLst>
            </p:cNvPr>
            <p:cNvCxnSpPr>
              <a:cxnSpLocks/>
              <a:stCxn id="510" idx="3"/>
            </p:cNvCxnSpPr>
            <p:nvPr/>
          </p:nvCxnSpPr>
          <p:spPr>
            <a:xfrm>
              <a:off x="7264093" y="4236654"/>
              <a:ext cx="1165307"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6" name="Suora yhdysviiva 515">
              <a:extLst>
                <a:ext uri="{FF2B5EF4-FFF2-40B4-BE49-F238E27FC236}">
                  <a16:creationId xmlns:a16="http://schemas.microsoft.com/office/drawing/2014/main" id="{2B4CBCF5-F575-4D4C-8933-8D662F3898D2}"/>
                </a:ext>
              </a:extLst>
            </p:cNvPr>
            <p:cNvCxnSpPr>
              <a:cxnSpLocks/>
              <a:stCxn id="510" idx="3"/>
            </p:cNvCxnSpPr>
            <p:nvPr/>
          </p:nvCxnSpPr>
          <p:spPr>
            <a:xfrm>
              <a:off x="7264093" y="4236654"/>
              <a:ext cx="1814771"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7" name="Suora yhdysviiva 516">
              <a:extLst>
                <a:ext uri="{FF2B5EF4-FFF2-40B4-BE49-F238E27FC236}">
                  <a16:creationId xmlns:a16="http://schemas.microsoft.com/office/drawing/2014/main" id="{7750F1D0-EDC5-48E7-AB28-6C26DBFB45EB}"/>
                </a:ext>
              </a:extLst>
            </p:cNvPr>
            <p:cNvCxnSpPr>
              <a:cxnSpLocks/>
              <a:stCxn id="510" idx="3"/>
            </p:cNvCxnSpPr>
            <p:nvPr/>
          </p:nvCxnSpPr>
          <p:spPr>
            <a:xfrm>
              <a:off x="7264093" y="4236654"/>
              <a:ext cx="1459955"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8" name="Suora yhdysviiva 517">
              <a:extLst>
                <a:ext uri="{FF2B5EF4-FFF2-40B4-BE49-F238E27FC236}">
                  <a16:creationId xmlns:a16="http://schemas.microsoft.com/office/drawing/2014/main" id="{CC7ECBD9-F48C-415E-9ED5-CF6E3F1F7326}"/>
                </a:ext>
              </a:extLst>
            </p:cNvPr>
            <p:cNvCxnSpPr>
              <a:cxnSpLocks/>
              <a:stCxn id="510" idx="3"/>
            </p:cNvCxnSpPr>
            <p:nvPr/>
          </p:nvCxnSpPr>
          <p:spPr>
            <a:xfrm>
              <a:off x="7264093" y="4236654"/>
              <a:ext cx="1654053"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9" name="Suora yhdysviiva 518">
              <a:extLst>
                <a:ext uri="{FF2B5EF4-FFF2-40B4-BE49-F238E27FC236}">
                  <a16:creationId xmlns:a16="http://schemas.microsoft.com/office/drawing/2014/main" id="{918B7998-9E68-463B-9385-F94611A79FA3}"/>
                </a:ext>
              </a:extLst>
            </p:cNvPr>
            <p:cNvCxnSpPr>
              <a:cxnSpLocks/>
              <a:stCxn id="510" idx="3"/>
            </p:cNvCxnSpPr>
            <p:nvPr/>
          </p:nvCxnSpPr>
          <p:spPr>
            <a:xfrm>
              <a:off x="7264093" y="4236654"/>
              <a:ext cx="913855"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520" name="Ryhmä 519">
            <a:extLst>
              <a:ext uri="{FF2B5EF4-FFF2-40B4-BE49-F238E27FC236}">
                <a16:creationId xmlns:a16="http://schemas.microsoft.com/office/drawing/2014/main" id="{48D7BE55-75A2-44B9-8E39-4104A8139A48}"/>
              </a:ext>
            </a:extLst>
          </p:cNvPr>
          <p:cNvGrpSpPr/>
          <p:nvPr/>
        </p:nvGrpSpPr>
        <p:grpSpPr>
          <a:xfrm rot="19520101">
            <a:off x="9345018" y="4577923"/>
            <a:ext cx="1327801" cy="2073726"/>
            <a:chOff x="5700862" y="4513878"/>
            <a:chExt cx="1327801" cy="2073726"/>
          </a:xfrm>
        </p:grpSpPr>
        <p:cxnSp>
          <p:nvCxnSpPr>
            <p:cNvPr id="521" name="Suora yhdysviiva 520">
              <a:extLst>
                <a:ext uri="{FF2B5EF4-FFF2-40B4-BE49-F238E27FC236}">
                  <a16:creationId xmlns:a16="http://schemas.microsoft.com/office/drawing/2014/main" id="{E50B0C44-34B9-4772-B6E5-DD072FF7ADAE}"/>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2" name="Suora yhdysviiva 521">
              <a:extLst>
                <a:ext uri="{FF2B5EF4-FFF2-40B4-BE49-F238E27FC236}">
                  <a16:creationId xmlns:a16="http://schemas.microsoft.com/office/drawing/2014/main" id="{037D548A-113E-440F-B0DC-AF157D119373}"/>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4" name="Suora yhdysviiva 523">
              <a:extLst>
                <a:ext uri="{FF2B5EF4-FFF2-40B4-BE49-F238E27FC236}">
                  <a16:creationId xmlns:a16="http://schemas.microsoft.com/office/drawing/2014/main" id="{944B60AA-A5CA-404A-8486-BAEAEB2FA9DC}"/>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6" name="Suora yhdysviiva 525">
              <a:extLst>
                <a:ext uri="{FF2B5EF4-FFF2-40B4-BE49-F238E27FC236}">
                  <a16:creationId xmlns:a16="http://schemas.microsoft.com/office/drawing/2014/main" id="{CE9492F6-FBB9-4F95-9604-0B1AEC004B20}"/>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527" name="Suora yhdysviiva 526">
            <a:extLst>
              <a:ext uri="{FF2B5EF4-FFF2-40B4-BE49-F238E27FC236}">
                <a16:creationId xmlns:a16="http://schemas.microsoft.com/office/drawing/2014/main" id="{926F0DB9-8E46-4692-BC5E-095C107DEBEC}"/>
              </a:ext>
            </a:extLst>
          </p:cNvPr>
          <p:cNvCxnSpPr>
            <a:cxnSpLocks/>
            <a:stCxn id="19" idx="3"/>
            <a:endCxn id="510" idx="0"/>
          </p:cNvCxnSpPr>
          <p:nvPr/>
        </p:nvCxnSpPr>
        <p:spPr>
          <a:xfrm flipH="1">
            <a:off x="9658148" y="3430203"/>
            <a:ext cx="233160" cy="79856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uora yhdysviiva 527">
            <a:extLst>
              <a:ext uri="{FF2B5EF4-FFF2-40B4-BE49-F238E27FC236}">
                <a16:creationId xmlns:a16="http://schemas.microsoft.com/office/drawing/2014/main" id="{8270DDFA-0D2C-435A-9094-CBF584C02DA3}"/>
              </a:ext>
            </a:extLst>
          </p:cNvPr>
          <p:cNvCxnSpPr>
            <a:cxnSpLocks/>
            <a:stCxn id="19" idx="3"/>
            <a:endCxn id="511" idx="0"/>
          </p:cNvCxnSpPr>
          <p:nvPr/>
        </p:nvCxnSpPr>
        <p:spPr>
          <a:xfrm flipH="1">
            <a:off x="9809110" y="3430203"/>
            <a:ext cx="82198" cy="889935"/>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uora yhdysviiva 528">
            <a:extLst>
              <a:ext uri="{FF2B5EF4-FFF2-40B4-BE49-F238E27FC236}">
                <a16:creationId xmlns:a16="http://schemas.microsoft.com/office/drawing/2014/main" id="{156C39BE-E27F-455F-92F7-47CDEB87EC49}"/>
              </a:ext>
            </a:extLst>
          </p:cNvPr>
          <p:cNvCxnSpPr>
            <a:cxnSpLocks/>
            <a:stCxn id="19" idx="3"/>
            <a:endCxn id="512" idx="0"/>
          </p:cNvCxnSpPr>
          <p:nvPr/>
        </p:nvCxnSpPr>
        <p:spPr>
          <a:xfrm>
            <a:off x="9891308" y="3430203"/>
            <a:ext cx="68764" cy="794624"/>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6" name="Suora yhdysviiva 565">
            <a:extLst>
              <a:ext uri="{FF2B5EF4-FFF2-40B4-BE49-F238E27FC236}">
                <a16:creationId xmlns:a16="http://schemas.microsoft.com/office/drawing/2014/main" id="{0D1E381F-5F33-4A6A-B042-47054E4B24CA}"/>
              </a:ext>
            </a:extLst>
          </p:cNvPr>
          <p:cNvCxnSpPr>
            <a:cxnSpLocks/>
            <a:stCxn id="6" idx="3"/>
          </p:cNvCxnSpPr>
          <p:nvPr/>
        </p:nvCxnSpPr>
        <p:spPr>
          <a:xfrm flipH="1">
            <a:off x="7148234" y="2090635"/>
            <a:ext cx="192192" cy="1135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8" name="Suora yhdysviiva 567">
            <a:extLst>
              <a:ext uri="{FF2B5EF4-FFF2-40B4-BE49-F238E27FC236}">
                <a16:creationId xmlns:a16="http://schemas.microsoft.com/office/drawing/2014/main" id="{B4682CD3-950A-4064-B821-2BC690FD81A3}"/>
              </a:ext>
            </a:extLst>
          </p:cNvPr>
          <p:cNvCxnSpPr>
            <a:cxnSpLocks/>
          </p:cNvCxnSpPr>
          <p:nvPr/>
        </p:nvCxnSpPr>
        <p:spPr>
          <a:xfrm flipH="1">
            <a:off x="7447621" y="2195784"/>
            <a:ext cx="155071" cy="4579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0" name="Suora yhdysviiva 569">
            <a:extLst>
              <a:ext uri="{FF2B5EF4-FFF2-40B4-BE49-F238E27FC236}">
                <a16:creationId xmlns:a16="http://schemas.microsoft.com/office/drawing/2014/main" id="{148184E5-5C59-4000-810D-0EF9E41309F2}"/>
              </a:ext>
            </a:extLst>
          </p:cNvPr>
          <p:cNvCxnSpPr>
            <a:cxnSpLocks/>
            <a:stCxn id="6" idx="4"/>
            <a:endCxn id="15" idx="0"/>
          </p:cNvCxnSpPr>
          <p:nvPr/>
        </p:nvCxnSpPr>
        <p:spPr>
          <a:xfrm>
            <a:off x="7708080" y="2206691"/>
            <a:ext cx="141430" cy="2290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2" name="Suora yhdysviiva 571">
            <a:extLst>
              <a:ext uri="{FF2B5EF4-FFF2-40B4-BE49-F238E27FC236}">
                <a16:creationId xmlns:a16="http://schemas.microsoft.com/office/drawing/2014/main" id="{B3890902-D935-4366-9805-9AED066ABFF1}"/>
              </a:ext>
            </a:extLst>
          </p:cNvPr>
          <p:cNvCxnSpPr>
            <a:cxnSpLocks/>
            <a:stCxn id="7" idx="4"/>
            <a:endCxn id="26" idx="5"/>
          </p:cNvCxnSpPr>
          <p:nvPr/>
        </p:nvCxnSpPr>
        <p:spPr>
          <a:xfrm flipH="1">
            <a:off x="8542157" y="2509202"/>
            <a:ext cx="320005" cy="3335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3" name="Suora yhdysviiva 572">
            <a:extLst>
              <a:ext uri="{FF2B5EF4-FFF2-40B4-BE49-F238E27FC236}">
                <a16:creationId xmlns:a16="http://schemas.microsoft.com/office/drawing/2014/main" id="{1747FC0F-3321-41E4-9C45-9CC62D313BB9}"/>
              </a:ext>
            </a:extLst>
          </p:cNvPr>
          <p:cNvCxnSpPr>
            <a:cxnSpLocks/>
            <a:stCxn id="7" idx="4"/>
            <a:endCxn id="16" idx="0"/>
          </p:cNvCxnSpPr>
          <p:nvPr/>
        </p:nvCxnSpPr>
        <p:spPr>
          <a:xfrm flipH="1">
            <a:off x="8638561" y="2509202"/>
            <a:ext cx="223601" cy="5775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4" name="Suora yhdysviiva 573">
            <a:extLst>
              <a:ext uri="{FF2B5EF4-FFF2-40B4-BE49-F238E27FC236}">
                <a16:creationId xmlns:a16="http://schemas.microsoft.com/office/drawing/2014/main" id="{0F8A36A7-A845-411D-BDE7-4FAD1C9432F1}"/>
              </a:ext>
            </a:extLst>
          </p:cNvPr>
          <p:cNvCxnSpPr>
            <a:cxnSpLocks/>
            <a:stCxn id="7" idx="4"/>
          </p:cNvCxnSpPr>
          <p:nvPr/>
        </p:nvCxnSpPr>
        <p:spPr>
          <a:xfrm>
            <a:off x="8862162" y="2509202"/>
            <a:ext cx="385103" cy="5161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4" name="Suora yhdysviiva 583">
            <a:extLst>
              <a:ext uri="{FF2B5EF4-FFF2-40B4-BE49-F238E27FC236}">
                <a16:creationId xmlns:a16="http://schemas.microsoft.com/office/drawing/2014/main" id="{FCE00094-7445-43DB-B6B9-9B99603CAEC8}"/>
              </a:ext>
            </a:extLst>
          </p:cNvPr>
          <p:cNvCxnSpPr>
            <a:cxnSpLocks/>
            <a:endCxn id="19" idx="0"/>
          </p:cNvCxnSpPr>
          <p:nvPr/>
        </p:nvCxnSpPr>
        <p:spPr>
          <a:xfrm flipH="1">
            <a:off x="9891308" y="2530315"/>
            <a:ext cx="376436" cy="5305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5" name="Suora yhdysviiva 584">
            <a:extLst>
              <a:ext uri="{FF2B5EF4-FFF2-40B4-BE49-F238E27FC236}">
                <a16:creationId xmlns:a16="http://schemas.microsoft.com/office/drawing/2014/main" id="{37DA2F90-5639-4548-9D13-DAA13EA845A2}"/>
              </a:ext>
            </a:extLst>
          </p:cNvPr>
          <p:cNvCxnSpPr>
            <a:cxnSpLocks/>
          </p:cNvCxnSpPr>
          <p:nvPr/>
        </p:nvCxnSpPr>
        <p:spPr>
          <a:xfrm>
            <a:off x="10267744" y="2530315"/>
            <a:ext cx="5346" cy="8524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6" name="Suora yhdysviiva 585">
            <a:extLst>
              <a:ext uri="{FF2B5EF4-FFF2-40B4-BE49-F238E27FC236}">
                <a16:creationId xmlns:a16="http://schemas.microsoft.com/office/drawing/2014/main" id="{431582A9-1ACA-4CA5-9A54-05D93BB2AEFB}"/>
              </a:ext>
            </a:extLst>
          </p:cNvPr>
          <p:cNvCxnSpPr>
            <a:cxnSpLocks/>
          </p:cNvCxnSpPr>
          <p:nvPr/>
        </p:nvCxnSpPr>
        <p:spPr>
          <a:xfrm>
            <a:off x="10267744" y="2530315"/>
            <a:ext cx="266873" cy="4098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2" name="Suora yhdysviiva 591">
            <a:extLst>
              <a:ext uri="{FF2B5EF4-FFF2-40B4-BE49-F238E27FC236}">
                <a16:creationId xmlns:a16="http://schemas.microsoft.com/office/drawing/2014/main" id="{C64220FC-AC60-4AE7-BDEA-AFC6524D8332}"/>
              </a:ext>
            </a:extLst>
          </p:cNvPr>
          <p:cNvCxnSpPr>
            <a:cxnSpLocks/>
            <a:endCxn id="21" idx="0"/>
          </p:cNvCxnSpPr>
          <p:nvPr/>
        </p:nvCxnSpPr>
        <p:spPr>
          <a:xfrm flipH="1">
            <a:off x="11221308" y="2075829"/>
            <a:ext cx="95062" cy="5824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3" name="Suora yhdysviiva 592">
            <a:extLst>
              <a:ext uri="{FF2B5EF4-FFF2-40B4-BE49-F238E27FC236}">
                <a16:creationId xmlns:a16="http://schemas.microsoft.com/office/drawing/2014/main" id="{0365D311-2D7B-4F75-8D32-2384423217CE}"/>
              </a:ext>
            </a:extLst>
          </p:cNvPr>
          <p:cNvCxnSpPr>
            <a:cxnSpLocks/>
            <a:endCxn id="23" idx="0"/>
          </p:cNvCxnSpPr>
          <p:nvPr/>
        </p:nvCxnSpPr>
        <p:spPr>
          <a:xfrm>
            <a:off x="11316370" y="2075829"/>
            <a:ext cx="315841" cy="8437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4" name="Suora yhdysviiva 593">
            <a:extLst>
              <a:ext uri="{FF2B5EF4-FFF2-40B4-BE49-F238E27FC236}">
                <a16:creationId xmlns:a16="http://schemas.microsoft.com/office/drawing/2014/main" id="{9096BB67-1C01-495E-A43C-8B23C11BED93}"/>
              </a:ext>
            </a:extLst>
          </p:cNvPr>
          <p:cNvCxnSpPr>
            <a:cxnSpLocks/>
          </p:cNvCxnSpPr>
          <p:nvPr/>
        </p:nvCxnSpPr>
        <p:spPr>
          <a:xfrm>
            <a:off x="11316370" y="2075829"/>
            <a:ext cx="475378" cy="35991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kstiruutu 11">
            <a:extLst>
              <a:ext uri="{FF2B5EF4-FFF2-40B4-BE49-F238E27FC236}">
                <a16:creationId xmlns:a16="http://schemas.microsoft.com/office/drawing/2014/main" id="{73A4948A-55C8-4701-8B41-ECEA534C8FC6}"/>
              </a:ext>
            </a:extLst>
          </p:cNvPr>
          <p:cNvSpPr txBox="1"/>
          <p:nvPr/>
        </p:nvSpPr>
        <p:spPr>
          <a:xfrm>
            <a:off x="8662006" y="2639724"/>
            <a:ext cx="1691481" cy="369332"/>
          </a:xfrm>
          <a:prstGeom prst="rect">
            <a:avLst/>
          </a:prstGeom>
          <a:noFill/>
        </p:spPr>
        <p:txBody>
          <a:bodyPr wrap="square" rtlCol="0">
            <a:spAutoFit/>
          </a:bodyPr>
          <a:lstStyle/>
          <a:p>
            <a:pPr rtl="0"/>
            <a:r>
              <a:rPr lang="ro" b="1"/>
              <a:t>COMPETENȚE</a:t>
            </a:r>
          </a:p>
        </p:txBody>
      </p:sp>
      <p:cxnSp>
        <p:nvCxnSpPr>
          <p:cNvPr id="382" name="Suora yhdysviiva 381">
            <a:extLst>
              <a:ext uri="{FF2B5EF4-FFF2-40B4-BE49-F238E27FC236}">
                <a16:creationId xmlns:a16="http://schemas.microsoft.com/office/drawing/2014/main" id="{C44EE005-3F86-4241-A6F5-257C7D0D5FE8}"/>
              </a:ext>
            </a:extLst>
          </p:cNvPr>
          <p:cNvCxnSpPr>
            <a:cxnSpLocks/>
            <a:stCxn id="21" idx="3"/>
          </p:cNvCxnSpPr>
          <p:nvPr/>
        </p:nvCxnSpPr>
        <p:spPr>
          <a:xfrm flipH="1">
            <a:off x="11156607" y="3027564"/>
            <a:ext cx="64701" cy="114916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kstiruutu 13">
            <a:extLst>
              <a:ext uri="{FF2B5EF4-FFF2-40B4-BE49-F238E27FC236}">
                <a16:creationId xmlns:a16="http://schemas.microsoft.com/office/drawing/2014/main" id="{C7F84E7E-9151-4C80-8B68-9FBAA473AC4B}"/>
              </a:ext>
            </a:extLst>
          </p:cNvPr>
          <p:cNvSpPr txBox="1"/>
          <p:nvPr/>
        </p:nvSpPr>
        <p:spPr>
          <a:xfrm>
            <a:off x="7575558" y="3877249"/>
            <a:ext cx="3833595" cy="369332"/>
          </a:xfrm>
          <a:prstGeom prst="rect">
            <a:avLst/>
          </a:prstGeom>
          <a:noFill/>
        </p:spPr>
        <p:txBody>
          <a:bodyPr wrap="square" rtlCol="0">
            <a:spAutoFit/>
          </a:bodyPr>
          <a:lstStyle/>
          <a:p>
            <a:pPr rtl="0"/>
            <a:r>
              <a:rPr lang="ro" b="1"/>
              <a:t>CUNOȘTINȚE, APTITUDINI ȘI ATITUDINI</a:t>
            </a:r>
          </a:p>
        </p:txBody>
      </p:sp>
    </p:spTree>
    <p:extLst>
      <p:ext uri="{BB962C8B-B14F-4D97-AF65-F5344CB8AC3E}">
        <p14:creationId xmlns:p14="http://schemas.microsoft.com/office/powerpoint/2010/main" val="136832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Ryhmä 34">
            <a:extLst>
              <a:ext uri="{FF2B5EF4-FFF2-40B4-BE49-F238E27FC236}">
                <a16:creationId xmlns:a16="http://schemas.microsoft.com/office/drawing/2014/main" id="{5B63D5A9-94AC-4321-BC5E-462BDF360890}"/>
              </a:ext>
            </a:extLst>
          </p:cNvPr>
          <p:cNvGrpSpPr/>
          <p:nvPr/>
        </p:nvGrpSpPr>
        <p:grpSpPr>
          <a:xfrm>
            <a:off x="4410813" y="2457219"/>
            <a:ext cx="3076282" cy="3232788"/>
            <a:chOff x="4282623" y="2117447"/>
            <a:chExt cx="3624472" cy="3308786"/>
          </a:xfrm>
        </p:grpSpPr>
        <p:sp>
          <p:nvSpPr>
            <p:cNvPr id="17" name="Kuva 9" descr="Rakennus">
              <a:extLst>
                <a:ext uri="{FF2B5EF4-FFF2-40B4-BE49-F238E27FC236}">
                  <a16:creationId xmlns:a16="http://schemas.microsoft.com/office/drawing/2014/main" id="{C4CC2A3C-D4A1-45F1-A72E-3B47B57543DF}"/>
                </a:ext>
              </a:extLst>
            </p:cNvPr>
            <p:cNvSpPr/>
            <p:nvPr/>
          </p:nvSpPr>
          <p:spPr>
            <a:xfrm>
              <a:off x="4282623" y="2488910"/>
              <a:ext cx="3624472" cy="2937323"/>
            </a:xfrm>
            <a:custGeom>
              <a:avLst/>
              <a:gdLst>
                <a:gd name="connsiteX0" fmla="*/ 5795962 w 7212752"/>
                <a:gd name="connsiteY0" fmla="*/ 1306600 h 4771931"/>
                <a:gd name="connsiteX1" fmla="*/ 5023167 w 7212752"/>
                <a:gd name="connsiteY1" fmla="*/ 1306600 h 4771931"/>
                <a:gd name="connsiteX2" fmla="*/ 5023167 w 7212752"/>
                <a:gd name="connsiteY2" fmla="*/ 965748 h 4771931"/>
                <a:gd name="connsiteX3" fmla="*/ 5795962 w 7212752"/>
                <a:gd name="connsiteY3" fmla="*/ 965748 h 4771931"/>
                <a:gd name="connsiteX4" fmla="*/ 5795962 w 7212752"/>
                <a:gd name="connsiteY4" fmla="*/ 1306600 h 4771931"/>
                <a:gd name="connsiteX5" fmla="*/ 5795962 w 7212752"/>
                <a:gd name="connsiteY5" fmla="*/ 2215540 h 4771931"/>
                <a:gd name="connsiteX6" fmla="*/ 5023167 w 7212752"/>
                <a:gd name="connsiteY6" fmla="*/ 2215540 h 4771931"/>
                <a:gd name="connsiteX7" fmla="*/ 5023167 w 7212752"/>
                <a:gd name="connsiteY7" fmla="*/ 1874687 h 4771931"/>
                <a:gd name="connsiteX8" fmla="*/ 5795962 w 7212752"/>
                <a:gd name="connsiteY8" fmla="*/ 1874687 h 4771931"/>
                <a:gd name="connsiteX9" fmla="*/ 5795962 w 7212752"/>
                <a:gd name="connsiteY9" fmla="*/ 2215540 h 4771931"/>
                <a:gd name="connsiteX10" fmla="*/ 5795962 w 7212752"/>
                <a:gd name="connsiteY10" fmla="*/ 3124479 h 4771931"/>
                <a:gd name="connsiteX11" fmla="*/ 5023167 w 7212752"/>
                <a:gd name="connsiteY11" fmla="*/ 3124479 h 4771931"/>
                <a:gd name="connsiteX12" fmla="*/ 5023167 w 7212752"/>
                <a:gd name="connsiteY12" fmla="*/ 2783627 h 4771931"/>
                <a:gd name="connsiteX13" fmla="*/ 5795962 w 7212752"/>
                <a:gd name="connsiteY13" fmla="*/ 2783627 h 4771931"/>
                <a:gd name="connsiteX14" fmla="*/ 5795962 w 7212752"/>
                <a:gd name="connsiteY14" fmla="*/ 3124479 h 4771931"/>
                <a:gd name="connsiteX15" fmla="*/ 5795962 w 7212752"/>
                <a:gd name="connsiteY15" fmla="*/ 4033418 h 4771931"/>
                <a:gd name="connsiteX16" fmla="*/ 5023167 w 7212752"/>
                <a:gd name="connsiteY16" fmla="*/ 4033418 h 4771931"/>
                <a:gd name="connsiteX17" fmla="*/ 5023167 w 7212752"/>
                <a:gd name="connsiteY17" fmla="*/ 3692566 h 4771931"/>
                <a:gd name="connsiteX18" fmla="*/ 5795962 w 7212752"/>
                <a:gd name="connsiteY18" fmla="*/ 3692566 h 4771931"/>
                <a:gd name="connsiteX19" fmla="*/ 5795962 w 7212752"/>
                <a:gd name="connsiteY19" fmla="*/ 4033418 h 4771931"/>
                <a:gd name="connsiteX20" fmla="*/ 3992774 w 7212752"/>
                <a:gd name="connsiteY20" fmla="*/ 1306600 h 4771931"/>
                <a:gd name="connsiteX21" fmla="*/ 3219979 w 7212752"/>
                <a:gd name="connsiteY21" fmla="*/ 1306600 h 4771931"/>
                <a:gd name="connsiteX22" fmla="*/ 3219979 w 7212752"/>
                <a:gd name="connsiteY22" fmla="*/ 965748 h 4771931"/>
                <a:gd name="connsiteX23" fmla="*/ 3992774 w 7212752"/>
                <a:gd name="connsiteY23" fmla="*/ 965748 h 4771931"/>
                <a:gd name="connsiteX24" fmla="*/ 3992774 w 7212752"/>
                <a:gd name="connsiteY24" fmla="*/ 1306600 h 4771931"/>
                <a:gd name="connsiteX25" fmla="*/ 3992774 w 7212752"/>
                <a:gd name="connsiteY25" fmla="*/ 2215540 h 4771931"/>
                <a:gd name="connsiteX26" fmla="*/ 3219979 w 7212752"/>
                <a:gd name="connsiteY26" fmla="*/ 2215540 h 4771931"/>
                <a:gd name="connsiteX27" fmla="*/ 3219979 w 7212752"/>
                <a:gd name="connsiteY27" fmla="*/ 1874687 h 4771931"/>
                <a:gd name="connsiteX28" fmla="*/ 3992774 w 7212752"/>
                <a:gd name="connsiteY28" fmla="*/ 1874687 h 4771931"/>
                <a:gd name="connsiteX29" fmla="*/ 3992774 w 7212752"/>
                <a:gd name="connsiteY29" fmla="*/ 2215540 h 4771931"/>
                <a:gd name="connsiteX30" fmla="*/ 3992774 w 7212752"/>
                <a:gd name="connsiteY30" fmla="*/ 3124479 h 4771931"/>
                <a:gd name="connsiteX31" fmla="*/ 3219979 w 7212752"/>
                <a:gd name="connsiteY31" fmla="*/ 3124479 h 4771931"/>
                <a:gd name="connsiteX32" fmla="*/ 3219979 w 7212752"/>
                <a:gd name="connsiteY32" fmla="*/ 2783627 h 4771931"/>
                <a:gd name="connsiteX33" fmla="*/ 3992774 w 7212752"/>
                <a:gd name="connsiteY33" fmla="*/ 2783627 h 4771931"/>
                <a:gd name="connsiteX34" fmla="*/ 3992774 w 7212752"/>
                <a:gd name="connsiteY34" fmla="*/ 3124479 h 4771931"/>
                <a:gd name="connsiteX35" fmla="*/ 3992774 w 7212752"/>
                <a:gd name="connsiteY35" fmla="*/ 4374271 h 4771931"/>
                <a:gd name="connsiteX36" fmla="*/ 3219979 w 7212752"/>
                <a:gd name="connsiteY36" fmla="*/ 4374271 h 4771931"/>
                <a:gd name="connsiteX37" fmla="*/ 3219979 w 7212752"/>
                <a:gd name="connsiteY37" fmla="*/ 3692566 h 4771931"/>
                <a:gd name="connsiteX38" fmla="*/ 3992774 w 7212752"/>
                <a:gd name="connsiteY38" fmla="*/ 3692566 h 4771931"/>
                <a:gd name="connsiteX39" fmla="*/ 3992774 w 7212752"/>
                <a:gd name="connsiteY39" fmla="*/ 4374271 h 4771931"/>
                <a:gd name="connsiteX40" fmla="*/ 2189586 w 7212752"/>
                <a:gd name="connsiteY40" fmla="*/ 1306600 h 4771931"/>
                <a:gd name="connsiteX41" fmla="*/ 1416791 w 7212752"/>
                <a:gd name="connsiteY41" fmla="*/ 1306600 h 4771931"/>
                <a:gd name="connsiteX42" fmla="*/ 1416791 w 7212752"/>
                <a:gd name="connsiteY42" fmla="*/ 965748 h 4771931"/>
                <a:gd name="connsiteX43" fmla="*/ 2189586 w 7212752"/>
                <a:gd name="connsiteY43" fmla="*/ 965748 h 4771931"/>
                <a:gd name="connsiteX44" fmla="*/ 2189586 w 7212752"/>
                <a:gd name="connsiteY44" fmla="*/ 1306600 h 4771931"/>
                <a:gd name="connsiteX45" fmla="*/ 2189586 w 7212752"/>
                <a:gd name="connsiteY45" fmla="*/ 2215540 h 4771931"/>
                <a:gd name="connsiteX46" fmla="*/ 1416791 w 7212752"/>
                <a:gd name="connsiteY46" fmla="*/ 2215540 h 4771931"/>
                <a:gd name="connsiteX47" fmla="*/ 1416791 w 7212752"/>
                <a:gd name="connsiteY47" fmla="*/ 1874687 h 4771931"/>
                <a:gd name="connsiteX48" fmla="*/ 2189586 w 7212752"/>
                <a:gd name="connsiteY48" fmla="*/ 1874687 h 4771931"/>
                <a:gd name="connsiteX49" fmla="*/ 2189586 w 7212752"/>
                <a:gd name="connsiteY49" fmla="*/ 2215540 h 4771931"/>
                <a:gd name="connsiteX50" fmla="*/ 2189586 w 7212752"/>
                <a:gd name="connsiteY50" fmla="*/ 3124479 h 4771931"/>
                <a:gd name="connsiteX51" fmla="*/ 1416791 w 7212752"/>
                <a:gd name="connsiteY51" fmla="*/ 3124479 h 4771931"/>
                <a:gd name="connsiteX52" fmla="*/ 1416791 w 7212752"/>
                <a:gd name="connsiteY52" fmla="*/ 2783627 h 4771931"/>
                <a:gd name="connsiteX53" fmla="*/ 2189586 w 7212752"/>
                <a:gd name="connsiteY53" fmla="*/ 2783627 h 4771931"/>
                <a:gd name="connsiteX54" fmla="*/ 2189586 w 7212752"/>
                <a:gd name="connsiteY54" fmla="*/ 3124479 h 4771931"/>
                <a:gd name="connsiteX55" fmla="*/ 2189586 w 7212752"/>
                <a:gd name="connsiteY55" fmla="*/ 4033418 h 4771931"/>
                <a:gd name="connsiteX56" fmla="*/ 1416791 w 7212752"/>
                <a:gd name="connsiteY56" fmla="*/ 4033418 h 4771931"/>
                <a:gd name="connsiteX57" fmla="*/ 1416791 w 7212752"/>
                <a:gd name="connsiteY57" fmla="*/ 3692566 h 4771931"/>
                <a:gd name="connsiteX58" fmla="*/ 2189586 w 7212752"/>
                <a:gd name="connsiteY58" fmla="*/ 3692566 h 4771931"/>
                <a:gd name="connsiteX59" fmla="*/ 2189586 w 7212752"/>
                <a:gd name="connsiteY59" fmla="*/ 4033418 h 4771931"/>
                <a:gd name="connsiteX60" fmla="*/ 6697556 w 7212752"/>
                <a:gd name="connsiteY60" fmla="*/ 4374271 h 4771931"/>
                <a:gd name="connsiteX61" fmla="*/ 6697556 w 7212752"/>
                <a:gd name="connsiteY61" fmla="*/ 568087 h 4771931"/>
                <a:gd name="connsiteX62" fmla="*/ 6311159 w 7212752"/>
                <a:gd name="connsiteY62" fmla="*/ 568087 h 4771931"/>
                <a:gd name="connsiteX63" fmla="*/ 6311159 w 7212752"/>
                <a:gd name="connsiteY63" fmla="*/ 227235 h 4771931"/>
                <a:gd name="connsiteX64" fmla="*/ 5924761 w 7212752"/>
                <a:gd name="connsiteY64" fmla="*/ 227235 h 4771931"/>
                <a:gd name="connsiteX65" fmla="*/ 5924761 w 7212752"/>
                <a:gd name="connsiteY65" fmla="*/ 0 h 4771931"/>
                <a:gd name="connsiteX66" fmla="*/ 1287992 w 7212752"/>
                <a:gd name="connsiteY66" fmla="*/ 0 h 4771931"/>
                <a:gd name="connsiteX67" fmla="*/ 1287992 w 7212752"/>
                <a:gd name="connsiteY67" fmla="*/ 227235 h 4771931"/>
                <a:gd name="connsiteX68" fmla="*/ 901594 w 7212752"/>
                <a:gd name="connsiteY68" fmla="*/ 227235 h 4771931"/>
                <a:gd name="connsiteX69" fmla="*/ 901594 w 7212752"/>
                <a:gd name="connsiteY69" fmla="*/ 568087 h 4771931"/>
                <a:gd name="connsiteX70" fmla="*/ 515197 w 7212752"/>
                <a:gd name="connsiteY70" fmla="*/ 568087 h 4771931"/>
                <a:gd name="connsiteX71" fmla="*/ 515197 w 7212752"/>
                <a:gd name="connsiteY71" fmla="*/ 4374271 h 4771931"/>
                <a:gd name="connsiteX72" fmla="*/ 0 w 7212752"/>
                <a:gd name="connsiteY72" fmla="*/ 4374271 h 4771931"/>
                <a:gd name="connsiteX73" fmla="*/ 0 w 7212752"/>
                <a:gd name="connsiteY73" fmla="*/ 4771932 h 4771931"/>
                <a:gd name="connsiteX74" fmla="*/ 7212753 w 7212752"/>
                <a:gd name="connsiteY74" fmla="*/ 4771932 h 4771931"/>
                <a:gd name="connsiteX75" fmla="*/ 7212753 w 7212752"/>
                <a:gd name="connsiteY75" fmla="*/ 4374271 h 4771931"/>
                <a:gd name="connsiteX76" fmla="*/ 6697556 w 7212752"/>
                <a:gd name="connsiteY76" fmla="*/ 4374271 h 47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212752" h="4771931">
                  <a:moveTo>
                    <a:pt x="5795962" y="1306600"/>
                  </a:moveTo>
                  <a:lnTo>
                    <a:pt x="5023167" y="1306600"/>
                  </a:lnTo>
                  <a:lnTo>
                    <a:pt x="5023167" y="965748"/>
                  </a:lnTo>
                  <a:lnTo>
                    <a:pt x="5795962" y="965748"/>
                  </a:lnTo>
                  <a:lnTo>
                    <a:pt x="5795962" y="1306600"/>
                  </a:lnTo>
                  <a:close/>
                  <a:moveTo>
                    <a:pt x="5795962" y="2215540"/>
                  </a:moveTo>
                  <a:lnTo>
                    <a:pt x="5023167" y="2215540"/>
                  </a:lnTo>
                  <a:lnTo>
                    <a:pt x="5023167" y="1874687"/>
                  </a:lnTo>
                  <a:lnTo>
                    <a:pt x="5795962" y="1874687"/>
                  </a:lnTo>
                  <a:lnTo>
                    <a:pt x="5795962" y="2215540"/>
                  </a:lnTo>
                  <a:close/>
                  <a:moveTo>
                    <a:pt x="5795962" y="3124479"/>
                  </a:moveTo>
                  <a:lnTo>
                    <a:pt x="5023167" y="3124479"/>
                  </a:lnTo>
                  <a:lnTo>
                    <a:pt x="5023167" y="2783627"/>
                  </a:lnTo>
                  <a:lnTo>
                    <a:pt x="5795962" y="2783627"/>
                  </a:lnTo>
                  <a:lnTo>
                    <a:pt x="5795962" y="3124479"/>
                  </a:lnTo>
                  <a:close/>
                  <a:moveTo>
                    <a:pt x="5795962" y="4033418"/>
                  </a:moveTo>
                  <a:lnTo>
                    <a:pt x="5023167" y="4033418"/>
                  </a:lnTo>
                  <a:lnTo>
                    <a:pt x="5023167" y="3692566"/>
                  </a:lnTo>
                  <a:lnTo>
                    <a:pt x="5795962" y="3692566"/>
                  </a:lnTo>
                  <a:lnTo>
                    <a:pt x="5795962" y="4033418"/>
                  </a:lnTo>
                  <a:close/>
                  <a:moveTo>
                    <a:pt x="3992774" y="1306600"/>
                  </a:moveTo>
                  <a:lnTo>
                    <a:pt x="3219979" y="1306600"/>
                  </a:lnTo>
                  <a:lnTo>
                    <a:pt x="3219979" y="965748"/>
                  </a:lnTo>
                  <a:lnTo>
                    <a:pt x="3992774" y="965748"/>
                  </a:lnTo>
                  <a:lnTo>
                    <a:pt x="3992774" y="1306600"/>
                  </a:lnTo>
                  <a:close/>
                  <a:moveTo>
                    <a:pt x="3992774" y="2215540"/>
                  </a:moveTo>
                  <a:lnTo>
                    <a:pt x="3219979" y="2215540"/>
                  </a:lnTo>
                  <a:lnTo>
                    <a:pt x="3219979" y="1874687"/>
                  </a:lnTo>
                  <a:lnTo>
                    <a:pt x="3992774" y="1874687"/>
                  </a:lnTo>
                  <a:lnTo>
                    <a:pt x="3992774" y="2215540"/>
                  </a:lnTo>
                  <a:close/>
                  <a:moveTo>
                    <a:pt x="3992774" y="3124479"/>
                  </a:moveTo>
                  <a:lnTo>
                    <a:pt x="3219979" y="3124479"/>
                  </a:lnTo>
                  <a:lnTo>
                    <a:pt x="3219979" y="2783627"/>
                  </a:lnTo>
                  <a:lnTo>
                    <a:pt x="3992774" y="2783627"/>
                  </a:lnTo>
                  <a:lnTo>
                    <a:pt x="3992774" y="3124479"/>
                  </a:lnTo>
                  <a:close/>
                  <a:moveTo>
                    <a:pt x="3992774" y="4374271"/>
                  </a:moveTo>
                  <a:lnTo>
                    <a:pt x="3219979" y="4374271"/>
                  </a:lnTo>
                  <a:lnTo>
                    <a:pt x="3219979" y="3692566"/>
                  </a:lnTo>
                  <a:lnTo>
                    <a:pt x="3992774" y="3692566"/>
                  </a:lnTo>
                  <a:lnTo>
                    <a:pt x="3992774" y="4374271"/>
                  </a:lnTo>
                  <a:close/>
                  <a:moveTo>
                    <a:pt x="2189586" y="1306600"/>
                  </a:moveTo>
                  <a:lnTo>
                    <a:pt x="1416791" y="1306600"/>
                  </a:lnTo>
                  <a:lnTo>
                    <a:pt x="1416791" y="965748"/>
                  </a:lnTo>
                  <a:lnTo>
                    <a:pt x="2189586" y="965748"/>
                  </a:lnTo>
                  <a:lnTo>
                    <a:pt x="2189586" y="1306600"/>
                  </a:lnTo>
                  <a:close/>
                  <a:moveTo>
                    <a:pt x="2189586" y="2215540"/>
                  </a:moveTo>
                  <a:lnTo>
                    <a:pt x="1416791" y="2215540"/>
                  </a:lnTo>
                  <a:lnTo>
                    <a:pt x="1416791" y="1874687"/>
                  </a:lnTo>
                  <a:lnTo>
                    <a:pt x="2189586" y="1874687"/>
                  </a:lnTo>
                  <a:lnTo>
                    <a:pt x="2189586" y="2215540"/>
                  </a:lnTo>
                  <a:close/>
                  <a:moveTo>
                    <a:pt x="2189586" y="3124479"/>
                  </a:moveTo>
                  <a:lnTo>
                    <a:pt x="1416791" y="3124479"/>
                  </a:lnTo>
                  <a:lnTo>
                    <a:pt x="1416791" y="2783627"/>
                  </a:lnTo>
                  <a:lnTo>
                    <a:pt x="2189586" y="2783627"/>
                  </a:lnTo>
                  <a:lnTo>
                    <a:pt x="2189586" y="3124479"/>
                  </a:lnTo>
                  <a:close/>
                  <a:moveTo>
                    <a:pt x="2189586" y="4033418"/>
                  </a:moveTo>
                  <a:lnTo>
                    <a:pt x="1416791" y="4033418"/>
                  </a:lnTo>
                  <a:lnTo>
                    <a:pt x="1416791" y="3692566"/>
                  </a:lnTo>
                  <a:lnTo>
                    <a:pt x="2189586" y="3692566"/>
                  </a:lnTo>
                  <a:lnTo>
                    <a:pt x="2189586" y="4033418"/>
                  </a:lnTo>
                  <a:close/>
                  <a:moveTo>
                    <a:pt x="6697556" y="4374271"/>
                  </a:moveTo>
                  <a:lnTo>
                    <a:pt x="6697556" y="568087"/>
                  </a:lnTo>
                  <a:lnTo>
                    <a:pt x="6311159" y="568087"/>
                  </a:lnTo>
                  <a:lnTo>
                    <a:pt x="6311159" y="227235"/>
                  </a:lnTo>
                  <a:lnTo>
                    <a:pt x="5924761" y="227235"/>
                  </a:lnTo>
                  <a:lnTo>
                    <a:pt x="5924761" y="0"/>
                  </a:lnTo>
                  <a:lnTo>
                    <a:pt x="1287992" y="0"/>
                  </a:lnTo>
                  <a:lnTo>
                    <a:pt x="1287992" y="227235"/>
                  </a:lnTo>
                  <a:lnTo>
                    <a:pt x="901594" y="227235"/>
                  </a:lnTo>
                  <a:lnTo>
                    <a:pt x="901594" y="568087"/>
                  </a:lnTo>
                  <a:lnTo>
                    <a:pt x="515197" y="568087"/>
                  </a:lnTo>
                  <a:lnTo>
                    <a:pt x="515197" y="4374271"/>
                  </a:lnTo>
                  <a:lnTo>
                    <a:pt x="0" y="4374271"/>
                  </a:lnTo>
                  <a:lnTo>
                    <a:pt x="0" y="4771932"/>
                  </a:lnTo>
                  <a:lnTo>
                    <a:pt x="7212753" y="4771932"/>
                  </a:lnTo>
                  <a:lnTo>
                    <a:pt x="7212753" y="4374271"/>
                  </a:lnTo>
                  <a:lnTo>
                    <a:pt x="6697556" y="4374271"/>
                  </a:lnTo>
                  <a:close/>
                </a:path>
              </a:pathLst>
            </a:custGeom>
            <a:solidFill>
              <a:schemeClr val="accent5">
                <a:lumMod val="60000"/>
                <a:lumOff val="40000"/>
              </a:schemeClr>
            </a:solidFill>
            <a:ln w="1287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grpSp>
          <p:nvGrpSpPr>
            <p:cNvPr id="34" name="Ryhmä 33">
              <a:extLst>
                <a:ext uri="{FF2B5EF4-FFF2-40B4-BE49-F238E27FC236}">
                  <a16:creationId xmlns:a16="http://schemas.microsoft.com/office/drawing/2014/main" id="{C30A226A-4992-4A58-8D4E-946C50D9F364}"/>
                </a:ext>
              </a:extLst>
            </p:cNvPr>
            <p:cNvGrpSpPr/>
            <p:nvPr/>
          </p:nvGrpSpPr>
          <p:grpSpPr>
            <a:xfrm>
              <a:off x="5610216" y="2117447"/>
              <a:ext cx="962886" cy="929232"/>
              <a:chOff x="5535888" y="1832015"/>
              <a:chExt cx="962886" cy="929232"/>
            </a:xfrm>
          </p:grpSpPr>
          <p:sp>
            <p:nvSpPr>
              <p:cNvPr id="15" name="Ellipsi 14">
                <a:extLst>
                  <a:ext uri="{FF2B5EF4-FFF2-40B4-BE49-F238E27FC236}">
                    <a16:creationId xmlns:a16="http://schemas.microsoft.com/office/drawing/2014/main" id="{7DD20163-12A0-41B7-AF6F-3CFA0DA5D36F}"/>
                  </a:ext>
                </a:extLst>
              </p:cNvPr>
              <p:cNvSpPr/>
              <p:nvPr/>
            </p:nvSpPr>
            <p:spPr>
              <a:xfrm>
                <a:off x="5795796" y="2034941"/>
                <a:ext cx="485261" cy="467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pic>
            <p:nvPicPr>
              <p:cNvPr id="16" name="Kuva 15" descr="Katsoa">
                <a:extLst>
                  <a:ext uri="{FF2B5EF4-FFF2-40B4-BE49-F238E27FC236}">
                    <a16:creationId xmlns:a16="http://schemas.microsoft.com/office/drawing/2014/main" id="{4C28AC2C-34EE-4701-88D0-ABE4AA1483A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5552715" y="1815188"/>
                <a:ext cx="929232" cy="962886"/>
              </a:xfrm>
              <a:prstGeom prst="rect">
                <a:avLst/>
              </a:prstGeom>
            </p:spPr>
          </p:pic>
        </p:grpSp>
      </p:grpSp>
      <p:sp>
        <p:nvSpPr>
          <p:cNvPr id="2" name="Tekstiruutu 1">
            <a:extLst>
              <a:ext uri="{FF2B5EF4-FFF2-40B4-BE49-F238E27FC236}">
                <a16:creationId xmlns:a16="http://schemas.microsoft.com/office/drawing/2014/main" id="{8C86D183-6A72-4C4C-ACE8-005D0C3A28A6}"/>
              </a:ext>
            </a:extLst>
          </p:cNvPr>
          <p:cNvSpPr txBox="1"/>
          <p:nvPr/>
        </p:nvSpPr>
        <p:spPr>
          <a:xfrm>
            <a:off x="2516313" y="3213"/>
            <a:ext cx="4883488" cy="1015663"/>
          </a:xfrm>
          <a:prstGeom prst="rect">
            <a:avLst/>
          </a:prstGeom>
          <a:noFill/>
        </p:spPr>
        <p:txBody>
          <a:bodyPr wrap="square" lIns="91440" tIns="45720" rIns="91440" bIns="45720" rtlCol="0" anchor="t">
            <a:spAutoFit/>
          </a:bodyPr>
          <a:lstStyle/>
          <a:p>
            <a:pPr rtl="0"/>
            <a:r>
              <a:rPr lang="ro" sz="5400" b="1">
                <a:latin typeface="Tw Cen MT Condensed"/>
              </a:rPr>
              <a:t>	</a:t>
            </a:r>
            <a:r>
              <a:rPr lang="ro" sz="6000" cap="all" spc="100">
                <a:solidFill>
                  <a:schemeClr val="tx1">
                    <a:lumMod val="95000"/>
                    <a:lumOff val="5000"/>
                  </a:schemeClr>
                </a:solidFill>
                <a:latin typeface="Tw Cen MT Condensed"/>
                <a:ea typeface="+mj-ea"/>
                <a:cs typeface="+mj-cs"/>
              </a:rPr>
              <a:t>G</a:t>
            </a:r>
            <a:r>
              <a:rPr lang="ro" sz="5400" cap="all" spc="100">
                <a:solidFill>
                  <a:schemeClr val="tx1">
                    <a:lumMod val="95000"/>
                    <a:lumOff val="5000"/>
                  </a:schemeClr>
                </a:solidFill>
                <a:latin typeface="Tw Cen MT Condensed"/>
                <a:ea typeface="+mj-ea"/>
                <a:cs typeface="+mj-cs"/>
              </a:rPr>
              <a:t>REEN</a:t>
            </a:r>
            <a:r>
              <a:rPr lang="ro" sz="6000" cap="all" spc="100">
                <a:solidFill>
                  <a:schemeClr val="tx1">
                    <a:lumMod val="95000"/>
                    <a:lumOff val="5000"/>
                  </a:schemeClr>
                </a:solidFill>
                <a:latin typeface="Tw Cen MT Condensed"/>
              </a:rPr>
              <a:t>C</a:t>
            </a:r>
            <a:r>
              <a:rPr lang="ro" sz="5400" cap="all" spc="100">
                <a:solidFill>
                  <a:schemeClr val="tx1">
                    <a:lumMod val="95000"/>
                    <a:lumOff val="5000"/>
                  </a:schemeClr>
                </a:solidFill>
                <a:latin typeface="Tw Cen MT Condensed"/>
                <a:ea typeface="+mj-ea"/>
                <a:cs typeface="+mj-cs"/>
              </a:rPr>
              <a:t>OMP</a:t>
            </a:r>
          </a:p>
        </p:txBody>
      </p:sp>
      <p:grpSp>
        <p:nvGrpSpPr>
          <p:cNvPr id="39" name="Ryhmä 38">
            <a:extLst>
              <a:ext uri="{FF2B5EF4-FFF2-40B4-BE49-F238E27FC236}">
                <a16:creationId xmlns:a16="http://schemas.microsoft.com/office/drawing/2014/main" id="{02454F9A-6F35-4B21-9CD9-E7E907587F6D}"/>
              </a:ext>
            </a:extLst>
          </p:cNvPr>
          <p:cNvGrpSpPr/>
          <p:nvPr/>
        </p:nvGrpSpPr>
        <p:grpSpPr>
          <a:xfrm>
            <a:off x="8990300" y="4080979"/>
            <a:ext cx="2880000" cy="2713076"/>
            <a:chOff x="8947724" y="3932793"/>
            <a:chExt cx="2880000" cy="2713076"/>
          </a:xfrm>
        </p:grpSpPr>
        <p:sp>
          <p:nvSpPr>
            <p:cNvPr id="19" name="Ellipsi 18">
              <a:extLst>
                <a:ext uri="{FF2B5EF4-FFF2-40B4-BE49-F238E27FC236}">
                  <a16:creationId xmlns:a16="http://schemas.microsoft.com/office/drawing/2014/main" id="{F8C28802-85C1-4BFA-8489-8CC401823909}"/>
                </a:ext>
              </a:extLst>
            </p:cNvPr>
            <p:cNvSpPr/>
            <p:nvPr/>
          </p:nvSpPr>
          <p:spPr>
            <a:xfrm>
              <a:off x="8947724" y="4845869"/>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 sz="2800" b="1" i="0" u="none" strike="noStrike" kern="1200" cap="none" spc="0" normalizeH="0" noProof="0" dirty="0">
                  <a:ln>
                    <a:noFill/>
                  </a:ln>
                  <a:solidFill>
                    <a:schemeClr val="bg1"/>
                  </a:solidFill>
                  <a:effectLst>
                    <a:outerShdw blurRad="50800" dist="38100" dir="18900000" algn="bl" rotWithShape="0">
                      <a:prstClr val="black">
                        <a:alpha val="40000"/>
                      </a:prstClr>
                    </a:outerShdw>
                  </a:effectLst>
                  <a:uLnTx/>
                  <a:uFillTx/>
                  <a:latin typeface="Tw Cen MT Condensed"/>
                </a:rPr>
                <a:t>ACȚIONARE</a:t>
              </a:r>
            </a:p>
            <a:p>
              <a:pPr algn="ctr" rtl="0">
                <a:defRPr/>
              </a:pPr>
              <a:endParaRPr lang="fi-FI" sz="2800" b="1" dirty="0">
                <a:solidFill>
                  <a:schemeClr val="bg1"/>
                </a:solidFill>
                <a:effectLst>
                  <a:outerShdw blurRad="50800" dist="38100" dir="18900000" algn="bl" rotWithShape="0">
                    <a:prstClr val="black">
                      <a:alpha val="40000"/>
                    </a:prstClr>
                  </a:outerShdw>
                </a:effectLst>
                <a:latin typeface="Tw Cen MT Condensed"/>
              </a:endParaRPr>
            </a:p>
          </p:txBody>
        </p:sp>
        <p:pic>
          <p:nvPicPr>
            <p:cNvPr id="203" name="Kuva 202">
              <a:extLst>
                <a:ext uri="{FF2B5EF4-FFF2-40B4-BE49-F238E27FC236}">
                  <a16:creationId xmlns:a16="http://schemas.microsoft.com/office/drawing/2014/main" id="{D8A190A8-3C98-45EE-89E2-8F0E9F8B212F}"/>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935320" flipH="1">
              <a:off x="9239707" y="3932793"/>
              <a:ext cx="1944313" cy="1225155"/>
            </a:xfrm>
            <a:prstGeom prst="rect">
              <a:avLst/>
            </a:prstGeom>
          </p:spPr>
        </p:pic>
      </p:grpSp>
      <p:grpSp>
        <p:nvGrpSpPr>
          <p:cNvPr id="36" name="Ryhmä 35">
            <a:extLst>
              <a:ext uri="{FF2B5EF4-FFF2-40B4-BE49-F238E27FC236}">
                <a16:creationId xmlns:a16="http://schemas.microsoft.com/office/drawing/2014/main" id="{73D09D14-09E5-4BE3-AACD-E74712975209}"/>
              </a:ext>
            </a:extLst>
          </p:cNvPr>
          <p:cNvGrpSpPr/>
          <p:nvPr/>
        </p:nvGrpSpPr>
        <p:grpSpPr>
          <a:xfrm>
            <a:off x="313320" y="87139"/>
            <a:ext cx="2880000" cy="3318345"/>
            <a:chOff x="422860" y="33319"/>
            <a:chExt cx="2880000" cy="3318345"/>
          </a:xfrm>
        </p:grpSpPr>
        <p:sp>
          <p:nvSpPr>
            <p:cNvPr id="204" name="Ellipsi 203">
              <a:extLst>
                <a:ext uri="{FF2B5EF4-FFF2-40B4-BE49-F238E27FC236}">
                  <a16:creationId xmlns:a16="http://schemas.microsoft.com/office/drawing/2014/main" id="{FE07BA99-399A-4D25-940C-C13AA75E8E70}"/>
                </a:ext>
              </a:extLst>
            </p:cNvPr>
            <p:cNvSpPr/>
            <p:nvPr/>
          </p:nvSpPr>
          <p:spPr>
            <a:xfrm>
              <a:off x="422860" y="1551664"/>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ctr" rtl="0"/>
              <a:r>
                <a:rPr lang="ro" sz="2800" b="1">
                  <a:solidFill>
                    <a:schemeClr val="bg1"/>
                  </a:solidFill>
                  <a:effectLst>
                    <a:outerShdw blurRad="50800" dist="38100" dir="18900000" algn="bl" rotWithShape="0">
                      <a:prstClr val="black">
                        <a:alpha val="40000"/>
                      </a:prstClr>
                    </a:outerShdw>
                  </a:effectLst>
                  <a:latin typeface="Tw Cen MT Condensed" panose="020B0606020104020203" pitchFamily="34" charset="0"/>
                </a:rPr>
                <a:t>VALORI INTRINSECI</a:t>
              </a:r>
            </a:p>
          </p:txBody>
        </p:sp>
        <p:pic>
          <p:nvPicPr>
            <p:cNvPr id="88" name="Kuva 87">
              <a:extLst>
                <a:ext uri="{FF2B5EF4-FFF2-40B4-BE49-F238E27FC236}">
                  <a16:creationId xmlns:a16="http://schemas.microsoft.com/office/drawing/2014/main" id="{D0D0815F-C135-4888-9216-0828C0470337}"/>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4646" y="33319"/>
              <a:ext cx="1855345" cy="2104941"/>
            </a:xfrm>
            <a:prstGeom prst="rect">
              <a:avLst/>
            </a:prstGeom>
          </p:spPr>
        </p:pic>
      </p:grpSp>
      <p:grpSp>
        <p:nvGrpSpPr>
          <p:cNvPr id="38" name="Ryhmä 37">
            <a:extLst>
              <a:ext uri="{FF2B5EF4-FFF2-40B4-BE49-F238E27FC236}">
                <a16:creationId xmlns:a16="http://schemas.microsoft.com/office/drawing/2014/main" id="{0E2A09CD-A82C-4CB4-AF3F-18481BD3C078}"/>
              </a:ext>
            </a:extLst>
          </p:cNvPr>
          <p:cNvGrpSpPr/>
          <p:nvPr/>
        </p:nvGrpSpPr>
        <p:grpSpPr>
          <a:xfrm>
            <a:off x="9117260" y="162013"/>
            <a:ext cx="2988075" cy="3080562"/>
            <a:chOff x="8697267" y="150881"/>
            <a:chExt cx="2988075" cy="3080562"/>
          </a:xfrm>
        </p:grpSpPr>
        <p:sp>
          <p:nvSpPr>
            <p:cNvPr id="14" name="Ellipsi 13">
              <a:extLst>
                <a:ext uri="{FF2B5EF4-FFF2-40B4-BE49-F238E27FC236}">
                  <a16:creationId xmlns:a16="http://schemas.microsoft.com/office/drawing/2014/main" id="{DE78953F-F4C7-484F-A20F-9257916C13E8}"/>
                </a:ext>
              </a:extLst>
            </p:cNvPr>
            <p:cNvSpPr/>
            <p:nvPr/>
          </p:nvSpPr>
          <p:spPr>
            <a:xfrm>
              <a:off x="10917518" y="150881"/>
              <a:ext cx="767824" cy="71224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a:ln>
                  <a:noFill/>
                </a:ln>
                <a:solidFill>
                  <a:schemeClr val="tx2">
                    <a:lumMod val="50000"/>
                  </a:schemeClr>
                </a:solidFill>
                <a:effectLst/>
                <a:uLnTx/>
                <a:uFillTx/>
                <a:latin typeface="Tw Cen MT" panose="020B0602020104020603" pitchFamily="34" charset="0"/>
                <a:ea typeface="+mn-ea"/>
                <a:cs typeface="+mn-cs"/>
              </a:endParaRPr>
            </a:p>
          </p:txBody>
        </p:sp>
        <p:sp>
          <p:nvSpPr>
            <p:cNvPr id="311" name="Tasakylkinen kolmio 310">
              <a:extLst>
                <a:ext uri="{FF2B5EF4-FFF2-40B4-BE49-F238E27FC236}">
                  <a16:creationId xmlns:a16="http://schemas.microsoft.com/office/drawing/2014/main" id="{2ABB3B8C-E8EC-408D-AA8A-6DD75AB67EA2}"/>
                </a:ext>
              </a:extLst>
            </p:cNvPr>
            <p:cNvSpPr/>
            <p:nvPr/>
          </p:nvSpPr>
          <p:spPr>
            <a:xfrm rot="15793341">
              <a:off x="10030678" y="-585689"/>
              <a:ext cx="736722" cy="2425080"/>
            </a:xfrm>
            <a:prstGeom prst="triangle">
              <a:avLst>
                <a:gd name="adj" fmla="val 56241"/>
              </a:avLst>
            </a:prstGeom>
            <a:solidFill>
              <a:schemeClr val="accent4">
                <a:lumMod val="20000"/>
                <a:lumOff val="80000"/>
                <a:alpha val="5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latin typeface="Tw Cen MT" panose="020B0602020104020603" pitchFamily="34" charset="0"/>
              </a:endParaRPr>
            </a:p>
          </p:txBody>
        </p:sp>
        <p:sp>
          <p:nvSpPr>
            <p:cNvPr id="211" name="Ellipsi 210">
              <a:extLst>
                <a:ext uri="{FF2B5EF4-FFF2-40B4-BE49-F238E27FC236}">
                  <a16:creationId xmlns:a16="http://schemas.microsoft.com/office/drawing/2014/main" id="{D2185A28-ADEB-4D8F-8DED-B7B4AB80FBC5}"/>
                </a:ext>
              </a:extLst>
            </p:cNvPr>
            <p:cNvSpPr/>
            <p:nvPr/>
          </p:nvSpPr>
          <p:spPr>
            <a:xfrm>
              <a:off x="8697267" y="1431443"/>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lstStyle/>
            <a:p>
              <a:pPr algn="ctr" rtl="0">
                <a:defRPr/>
              </a:pPr>
              <a:r>
                <a:rPr lang="ro" sz="2800" b="1">
                  <a:solidFill>
                    <a:schemeClr val="bg1"/>
                  </a:solidFill>
                  <a:effectLst>
                    <a:outerShdw blurRad="50800" dist="38100" dir="18900000" algn="bl" rotWithShape="0">
                      <a:prstClr val="black">
                        <a:alpha val="40000"/>
                      </a:prstClr>
                    </a:outerShdw>
                  </a:effectLst>
                  <a:latin typeface="Tw Cen MT Condensed"/>
                </a:rPr>
                <a:t>VIZIUNE</a:t>
              </a:r>
              <a:r>
                <a:rPr lang="ro" sz="2800" b="1">
                  <a:solidFill>
                    <a:schemeClr val="bg1"/>
                  </a:solidFill>
                  <a:latin typeface="Tw Cen MT Condensed"/>
                </a:rPr>
                <a:t>  </a:t>
              </a:r>
            </a:p>
            <a:p>
              <a:pPr algn="ctr" rtl="0">
                <a:defRPr/>
              </a:pPr>
              <a:r>
                <a:rPr lang="ro" sz="2800" b="1" i="0" u="none" strike="noStrike" kern="1200" cap="none" spc="0" normalizeH="0" noProof="0">
                  <a:ln>
                    <a:noFill/>
                  </a:ln>
                  <a:solidFill>
                    <a:schemeClr val="bg1"/>
                  </a:solidFill>
                  <a:effectLst>
                    <a:outerShdw blurRad="50800" dist="38100" dir="18900000" algn="bl" rotWithShape="0">
                      <a:prstClr val="black">
                        <a:alpha val="40000"/>
                      </a:prstClr>
                    </a:outerShdw>
                  </a:effectLst>
                  <a:uLnTx/>
                  <a:uFillTx/>
                  <a:latin typeface="Tw Cen MT Condensed"/>
                </a:rPr>
                <a:t>VIITORURI</a:t>
              </a:r>
            </a:p>
          </p:txBody>
        </p:sp>
        <p:pic>
          <p:nvPicPr>
            <p:cNvPr id="86" name="Kuva 85">
              <a:extLst>
                <a:ext uri="{FF2B5EF4-FFF2-40B4-BE49-F238E27FC236}">
                  <a16:creationId xmlns:a16="http://schemas.microsoft.com/office/drawing/2014/main" id="{C84933F1-CD67-4F01-956A-CAE748FDFCF0}"/>
                </a:ext>
              </a:extLst>
            </p:cNvPr>
            <p:cNvPicPr>
              <a:picLocks noChangeAspect="1"/>
            </p:cNvPicPr>
            <p:nvPr/>
          </p:nvPicPr>
          <p:blipFill rotWithShape="1">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9708" t="34544" r="40736" b="35899"/>
            <a:stretch/>
          </p:blipFill>
          <p:spPr>
            <a:xfrm flipH="1">
              <a:off x="8857240" y="427622"/>
              <a:ext cx="843767" cy="1775429"/>
            </a:xfrm>
            <a:prstGeom prst="rect">
              <a:avLst/>
            </a:prstGeom>
          </p:spPr>
        </p:pic>
      </p:grpSp>
      <p:grpSp>
        <p:nvGrpSpPr>
          <p:cNvPr id="37" name="Ryhmä 36">
            <a:extLst>
              <a:ext uri="{FF2B5EF4-FFF2-40B4-BE49-F238E27FC236}">
                <a16:creationId xmlns:a16="http://schemas.microsoft.com/office/drawing/2014/main" id="{3E6BE629-1728-4004-8BFF-628479FD244B}"/>
              </a:ext>
            </a:extLst>
          </p:cNvPr>
          <p:cNvGrpSpPr/>
          <p:nvPr/>
        </p:nvGrpSpPr>
        <p:grpSpPr>
          <a:xfrm>
            <a:off x="233680" y="3965825"/>
            <a:ext cx="2966557" cy="2805036"/>
            <a:chOff x="199639" y="3989019"/>
            <a:chExt cx="2966557" cy="2805036"/>
          </a:xfrm>
        </p:grpSpPr>
        <p:sp>
          <p:nvSpPr>
            <p:cNvPr id="13" name="Ellipsi 12">
              <a:extLst>
                <a:ext uri="{FF2B5EF4-FFF2-40B4-BE49-F238E27FC236}">
                  <a16:creationId xmlns:a16="http://schemas.microsoft.com/office/drawing/2014/main" id="{230F602F-042B-498C-B9F8-B86B4850B312}"/>
                </a:ext>
              </a:extLst>
            </p:cNvPr>
            <p:cNvSpPr/>
            <p:nvPr/>
          </p:nvSpPr>
          <p:spPr>
            <a:xfrm>
              <a:off x="199639" y="4994055"/>
              <a:ext cx="2966557"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 sz="2800" b="1" i="0" u="none" strike="noStrike" kern="1200" cap="none" spc="0" normalizeH="0" noProof="0" dirty="0">
                  <a:ln>
                    <a:noFill/>
                  </a:ln>
                  <a:solidFill>
                    <a:schemeClr val="bg1"/>
                  </a:solidFill>
                  <a:effectLst>
                    <a:outerShdw blurRad="50800" dist="38100" dir="18900000" algn="bl" rotWithShape="0">
                      <a:prstClr val="black">
                        <a:alpha val="40000"/>
                      </a:prstClr>
                    </a:outerShdw>
                  </a:effectLst>
                  <a:uLnTx/>
                  <a:uFillTx/>
                  <a:latin typeface="Tw Cen MT Condensed" panose="020B0606020104020203" pitchFamily="34" charset="0"/>
                </a:rPr>
                <a:t>ACCEPTARE</a:t>
              </a:r>
            </a:p>
            <a:p>
              <a:pPr marL="0" marR="0" lvl="0" indent="0" algn="ctr" defTabSz="914400" rtl="0" eaLnBrk="1" fontAlgn="auto" latinLnBrk="0" hangingPunct="1">
                <a:lnSpc>
                  <a:spcPct val="100000"/>
                </a:lnSpc>
                <a:spcBef>
                  <a:spcPts val="0"/>
                </a:spcBef>
                <a:spcAft>
                  <a:spcPts val="0"/>
                </a:spcAft>
                <a:buClrTx/>
                <a:buSzTx/>
                <a:buFontTx/>
                <a:buNone/>
                <a:tabLst/>
                <a:defRPr/>
              </a:pPr>
              <a:r>
                <a:rPr lang="ro" sz="2800" b="1" i="0" u="none" strike="noStrike" kern="1200" cap="none" spc="0" normalizeH="0" noProof="0" dirty="0">
                  <a:ln>
                    <a:noFill/>
                  </a:ln>
                  <a:solidFill>
                    <a:schemeClr val="bg1"/>
                  </a:solidFill>
                  <a:effectLst>
                    <a:outerShdw blurRad="50800" dist="38100" dir="18900000" algn="bl" rotWithShape="0">
                      <a:prstClr val="black">
                        <a:alpha val="40000"/>
                      </a:prstClr>
                    </a:outerShdw>
                  </a:effectLst>
                  <a:uLnTx/>
                  <a:uFillTx/>
                  <a:latin typeface="Tw Cen MT Condensed" panose="020B0606020104020203" pitchFamily="34" charset="0"/>
                </a:rPr>
                <a:t>COMPLEXITATE</a:t>
              </a:r>
            </a:p>
          </p:txBody>
        </p:sp>
        <p:grpSp>
          <p:nvGrpSpPr>
            <p:cNvPr id="42" name="Ryhmä 41">
              <a:extLst>
                <a:ext uri="{FF2B5EF4-FFF2-40B4-BE49-F238E27FC236}">
                  <a16:creationId xmlns:a16="http://schemas.microsoft.com/office/drawing/2014/main" id="{DA8B3819-B6F7-46B5-A025-0D82A30A98C2}"/>
                </a:ext>
              </a:extLst>
            </p:cNvPr>
            <p:cNvGrpSpPr/>
            <p:nvPr/>
          </p:nvGrpSpPr>
          <p:grpSpPr>
            <a:xfrm>
              <a:off x="902028" y="3989019"/>
              <a:ext cx="1583379" cy="1562244"/>
              <a:chOff x="2954783" y="4133254"/>
              <a:chExt cx="2162412" cy="2208891"/>
            </a:xfrm>
            <a:solidFill>
              <a:schemeClr val="accent6">
                <a:lumMod val="10000"/>
              </a:schemeClr>
            </a:solidFill>
          </p:grpSpPr>
          <p:cxnSp>
            <p:nvCxnSpPr>
              <p:cNvPr id="43" name="Suora yhdysviiva 42">
                <a:extLst>
                  <a:ext uri="{FF2B5EF4-FFF2-40B4-BE49-F238E27FC236}">
                    <a16:creationId xmlns:a16="http://schemas.microsoft.com/office/drawing/2014/main" id="{D52B21BD-6053-4D44-859C-ABA6E7EE6C0D}"/>
                  </a:ext>
                </a:extLst>
              </p:cNvPr>
              <p:cNvCxnSpPr>
                <a:cxnSpLocks/>
                <a:stCxn id="97" idx="2"/>
                <a:endCxn id="61" idx="5"/>
              </p:cNvCxnSpPr>
              <p:nvPr/>
            </p:nvCxnSpPr>
            <p:spPr>
              <a:xfrm flipH="1" flipV="1">
                <a:off x="4370200" y="5786353"/>
                <a:ext cx="632284" cy="41888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4" name="Suora yhdysviiva 43">
                <a:extLst>
                  <a:ext uri="{FF2B5EF4-FFF2-40B4-BE49-F238E27FC236}">
                    <a16:creationId xmlns:a16="http://schemas.microsoft.com/office/drawing/2014/main" id="{967DE1CC-6F53-4D2D-9729-71ECF4C7CB3E}"/>
                  </a:ext>
                </a:extLst>
              </p:cNvPr>
              <p:cNvCxnSpPr>
                <a:cxnSpLocks/>
                <a:endCxn id="59" idx="5"/>
              </p:cNvCxnSpPr>
              <p:nvPr/>
            </p:nvCxnSpPr>
            <p:spPr>
              <a:xfrm flipH="1" flipV="1">
                <a:off x="4145080" y="5613297"/>
                <a:ext cx="601989" cy="17090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5" name="Suora yhdysviiva 44">
                <a:extLst>
                  <a:ext uri="{FF2B5EF4-FFF2-40B4-BE49-F238E27FC236}">
                    <a16:creationId xmlns:a16="http://schemas.microsoft.com/office/drawing/2014/main" id="{21F8CB93-CCD9-48EE-90F8-6EB8A278C2E4}"/>
                  </a:ext>
                </a:extLst>
              </p:cNvPr>
              <p:cNvCxnSpPr>
                <a:cxnSpLocks/>
                <a:stCxn id="95" idx="3"/>
                <a:endCxn id="105" idx="4"/>
              </p:cNvCxnSpPr>
              <p:nvPr/>
            </p:nvCxnSpPr>
            <p:spPr>
              <a:xfrm flipH="1" flipV="1">
                <a:off x="3327627" y="6308114"/>
                <a:ext cx="1382075" cy="3403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6" name="Suora yhdysviiva 45">
                <a:extLst>
                  <a:ext uri="{FF2B5EF4-FFF2-40B4-BE49-F238E27FC236}">
                    <a16:creationId xmlns:a16="http://schemas.microsoft.com/office/drawing/2014/main" id="{5A6D2C25-9D09-4B35-A5C5-E41A0F2C3CC8}"/>
                  </a:ext>
                </a:extLst>
              </p:cNvPr>
              <p:cNvCxnSpPr>
                <a:cxnSpLocks/>
                <a:stCxn id="60" idx="2"/>
                <a:endCxn id="107" idx="5"/>
              </p:cNvCxnSpPr>
              <p:nvPr/>
            </p:nvCxnSpPr>
            <p:spPr>
              <a:xfrm flipH="1" flipV="1">
                <a:off x="3694716" y="5971255"/>
                <a:ext cx="228559" cy="46547"/>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Suora yhdysviiva 46">
                <a:extLst>
                  <a:ext uri="{FF2B5EF4-FFF2-40B4-BE49-F238E27FC236}">
                    <a16:creationId xmlns:a16="http://schemas.microsoft.com/office/drawing/2014/main" id="{49E3DFB3-AF8B-49C2-A622-51F0F6567F2F}"/>
                  </a:ext>
                </a:extLst>
              </p:cNvPr>
              <p:cNvCxnSpPr>
                <a:cxnSpLocks/>
                <a:stCxn id="94" idx="3"/>
              </p:cNvCxnSpPr>
              <p:nvPr/>
            </p:nvCxnSpPr>
            <p:spPr>
              <a:xfrm flipH="1" flipV="1">
                <a:off x="3625610" y="6080450"/>
                <a:ext cx="868649" cy="99412"/>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Suora yhdysviiva 47">
                <a:extLst>
                  <a:ext uri="{FF2B5EF4-FFF2-40B4-BE49-F238E27FC236}">
                    <a16:creationId xmlns:a16="http://schemas.microsoft.com/office/drawing/2014/main" id="{B504776E-9F06-4D79-BAE9-73156E72A993}"/>
                  </a:ext>
                </a:extLst>
              </p:cNvPr>
              <p:cNvCxnSpPr>
                <a:cxnSpLocks/>
                <a:stCxn id="61" idx="4"/>
                <a:endCxn id="96" idx="0"/>
              </p:cNvCxnSpPr>
              <p:nvPr/>
            </p:nvCxnSpPr>
            <p:spPr>
              <a:xfrm flipV="1">
                <a:off x="4346071" y="5801911"/>
                <a:ext cx="405854" cy="78914"/>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9" name="Suora yhdysviiva 48">
                <a:extLst>
                  <a:ext uri="{FF2B5EF4-FFF2-40B4-BE49-F238E27FC236}">
                    <a16:creationId xmlns:a16="http://schemas.microsoft.com/office/drawing/2014/main" id="{AF40674C-1EC4-41CF-AFB7-B467C32079B7}"/>
                  </a:ext>
                </a:extLst>
              </p:cNvPr>
              <p:cNvCxnSpPr>
                <a:cxnSpLocks/>
                <a:stCxn id="95" idx="2"/>
                <a:endCxn id="104" idx="4"/>
              </p:cNvCxnSpPr>
              <p:nvPr/>
            </p:nvCxnSpPr>
            <p:spPr>
              <a:xfrm flipH="1" flipV="1">
                <a:off x="3066599" y="5968901"/>
                <a:ext cx="1599287" cy="373244"/>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0" name="Suora yhdysviiva 49">
                <a:extLst>
                  <a:ext uri="{FF2B5EF4-FFF2-40B4-BE49-F238E27FC236}">
                    <a16:creationId xmlns:a16="http://schemas.microsoft.com/office/drawing/2014/main" id="{FC88A381-D7ED-42E4-88AA-022BDD94EA6F}"/>
                  </a:ext>
                </a:extLst>
              </p:cNvPr>
              <p:cNvCxnSpPr>
                <a:cxnSpLocks/>
                <a:stCxn id="59" idx="2"/>
              </p:cNvCxnSpPr>
              <p:nvPr/>
            </p:nvCxnSpPr>
            <p:spPr>
              <a:xfrm>
                <a:off x="4042870" y="5707769"/>
                <a:ext cx="416294" cy="493799"/>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1" name="Suora yhdysviiva 50">
                <a:extLst>
                  <a:ext uri="{FF2B5EF4-FFF2-40B4-BE49-F238E27FC236}">
                    <a16:creationId xmlns:a16="http://schemas.microsoft.com/office/drawing/2014/main" id="{A42E29B6-86D2-47AD-9E03-A57262DF5A18}"/>
                  </a:ext>
                </a:extLst>
              </p:cNvPr>
              <p:cNvCxnSpPr>
                <a:cxnSpLocks/>
                <a:stCxn id="60" idx="4"/>
                <a:endCxn id="105" idx="4"/>
              </p:cNvCxnSpPr>
              <p:nvPr/>
            </p:nvCxnSpPr>
            <p:spPr>
              <a:xfrm flipH="1">
                <a:off x="3327627" y="6017802"/>
                <a:ext cx="673729" cy="290312"/>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2" name="Suora yhdysviiva 51">
                <a:extLst>
                  <a:ext uri="{FF2B5EF4-FFF2-40B4-BE49-F238E27FC236}">
                    <a16:creationId xmlns:a16="http://schemas.microsoft.com/office/drawing/2014/main" id="{95578E39-439D-4BDC-BDB2-2676A40EFE9E}"/>
                  </a:ext>
                </a:extLst>
              </p:cNvPr>
              <p:cNvCxnSpPr>
                <a:cxnSpLocks/>
                <a:stCxn id="58" idx="0"/>
                <a:endCxn id="106" idx="0"/>
              </p:cNvCxnSpPr>
              <p:nvPr/>
            </p:nvCxnSpPr>
            <p:spPr>
              <a:xfrm flipH="1">
                <a:off x="3397598" y="5631340"/>
                <a:ext cx="359402" cy="136516"/>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53" name="Ryhmä 52">
                <a:extLst>
                  <a:ext uri="{FF2B5EF4-FFF2-40B4-BE49-F238E27FC236}">
                    <a16:creationId xmlns:a16="http://schemas.microsoft.com/office/drawing/2014/main" id="{6DFC8388-E334-4936-A7AB-033DBDD7C215}"/>
                  </a:ext>
                </a:extLst>
              </p:cNvPr>
              <p:cNvGrpSpPr/>
              <p:nvPr/>
            </p:nvGrpSpPr>
            <p:grpSpPr>
              <a:xfrm>
                <a:off x="2954783" y="4133254"/>
                <a:ext cx="2162412" cy="2208891"/>
                <a:chOff x="2942284" y="3964493"/>
                <a:chExt cx="2162412" cy="2208891"/>
              </a:xfrm>
              <a:grpFill/>
            </p:grpSpPr>
            <p:grpSp>
              <p:nvGrpSpPr>
                <p:cNvPr id="56" name="Ryhmä 55">
                  <a:extLst>
                    <a:ext uri="{FF2B5EF4-FFF2-40B4-BE49-F238E27FC236}">
                      <a16:creationId xmlns:a16="http://schemas.microsoft.com/office/drawing/2014/main" id="{755FA89E-CBE8-4341-9965-9EE481C83007}"/>
                    </a:ext>
                  </a:extLst>
                </p:cNvPr>
                <p:cNvGrpSpPr/>
                <p:nvPr/>
              </p:nvGrpSpPr>
              <p:grpSpPr>
                <a:xfrm>
                  <a:off x="2942284" y="5599095"/>
                  <a:ext cx="739933" cy="540258"/>
                  <a:chOff x="2857244" y="5390813"/>
                  <a:chExt cx="1223839" cy="739583"/>
                </a:xfrm>
                <a:grpFill/>
              </p:grpSpPr>
              <p:sp>
                <p:nvSpPr>
                  <p:cNvPr id="104" name="Säännöllinen viisikulmio 105">
                    <a:extLst>
                      <a:ext uri="{FF2B5EF4-FFF2-40B4-BE49-F238E27FC236}">
                        <a16:creationId xmlns:a16="http://schemas.microsoft.com/office/drawing/2014/main" id="{98DA5806-B24D-40B8-9F76-F562E5982ED0}"/>
                      </a:ext>
                    </a:extLst>
                  </p:cNvPr>
                  <p:cNvSpPr/>
                  <p:nvPr/>
                </p:nvSpPr>
                <p:spPr>
                  <a:xfrm>
                    <a:off x="2857244" y="5437432"/>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105" name="Säännöllinen viisikulmio 106">
                    <a:extLst>
                      <a:ext uri="{FF2B5EF4-FFF2-40B4-BE49-F238E27FC236}">
                        <a16:creationId xmlns:a16="http://schemas.microsoft.com/office/drawing/2014/main" id="{4C8B3AD1-A9B6-495D-9DE0-18BFCBEE8F31}"/>
                      </a:ext>
                    </a:extLst>
                  </p:cNvPr>
                  <p:cNvSpPr/>
                  <p:nvPr/>
                </p:nvSpPr>
                <p:spPr>
                  <a:xfrm>
                    <a:off x="3288981" y="5901796"/>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106" name="Säännöllinen viisikulmio 107">
                    <a:extLst>
                      <a:ext uri="{FF2B5EF4-FFF2-40B4-BE49-F238E27FC236}">
                        <a16:creationId xmlns:a16="http://schemas.microsoft.com/office/drawing/2014/main" id="{01101CC3-CE2C-4FFD-B6EE-D9E7D925FAA8}"/>
                      </a:ext>
                    </a:extLst>
                  </p:cNvPr>
                  <p:cNvSpPr/>
                  <p:nvPr/>
                </p:nvSpPr>
                <p:spPr>
                  <a:xfrm>
                    <a:off x="3475354" y="5390813"/>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107" name="Säännöllinen viisikulmio 108">
                    <a:extLst>
                      <a:ext uri="{FF2B5EF4-FFF2-40B4-BE49-F238E27FC236}">
                        <a16:creationId xmlns:a16="http://schemas.microsoft.com/office/drawing/2014/main" id="{5F598314-C1CD-4E91-ABEE-635C63B11A06}"/>
                      </a:ext>
                    </a:extLst>
                  </p:cNvPr>
                  <p:cNvSpPr/>
                  <p:nvPr/>
                </p:nvSpPr>
                <p:spPr>
                  <a:xfrm>
                    <a:off x="3852483" y="5581938"/>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cxnSp>
                <p:nvCxnSpPr>
                  <p:cNvPr id="108" name="Suora yhdysviiva 107">
                    <a:extLst>
                      <a:ext uri="{FF2B5EF4-FFF2-40B4-BE49-F238E27FC236}">
                        <a16:creationId xmlns:a16="http://schemas.microsoft.com/office/drawing/2014/main" id="{A38483B5-36CE-43B5-9408-FFB83A8DBDB0}"/>
                      </a:ext>
                    </a:extLst>
                  </p:cNvPr>
                  <p:cNvCxnSpPr>
                    <a:cxnSpLocks/>
                    <a:stCxn id="104" idx="4"/>
                    <a:endCxn id="105" idx="1"/>
                  </p:cNvCxnSpPr>
                  <p:nvPr/>
                </p:nvCxnSpPr>
                <p:spPr>
                  <a:xfrm>
                    <a:off x="3042185" y="5666031"/>
                    <a:ext cx="246796" cy="323082"/>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9" name="Suora yhdysviiva 108">
                    <a:extLst>
                      <a:ext uri="{FF2B5EF4-FFF2-40B4-BE49-F238E27FC236}">
                        <a16:creationId xmlns:a16="http://schemas.microsoft.com/office/drawing/2014/main" id="{0BE00931-B0FB-4258-907D-1D72233887D9}"/>
                      </a:ext>
                    </a:extLst>
                  </p:cNvPr>
                  <p:cNvCxnSpPr>
                    <a:cxnSpLocks/>
                    <a:stCxn id="104" idx="5"/>
                    <a:endCxn id="107" idx="2"/>
                  </p:cNvCxnSpPr>
                  <p:nvPr/>
                </p:nvCxnSpPr>
                <p:spPr>
                  <a:xfrm>
                    <a:off x="3085844" y="5524749"/>
                    <a:ext cx="810298" cy="285788"/>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0" name="Suora yhdysviiva 109">
                    <a:extLst>
                      <a:ext uri="{FF2B5EF4-FFF2-40B4-BE49-F238E27FC236}">
                        <a16:creationId xmlns:a16="http://schemas.microsoft.com/office/drawing/2014/main" id="{027FA007-0083-46C5-A83F-2603DACA1CE1}"/>
                      </a:ext>
                    </a:extLst>
                  </p:cNvPr>
                  <p:cNvCxnSpPr>
                    <a:cxnSpLocks/>
                    <a:stCxn id="106" idx="4"/>
                    <a:endCxn id="107" idx="1"/>
                  </p:cNvCxnSpPr>
                  <p:nvPr/>
                </p:nvCxnSpPr>
                <p:spPr>
                  <a:xfrm>
                    <a:off x="3660295" y="5619412"/>
                    <a:ext cx="192188" cy="49843"/>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1" name="Suora yhdysviiva 110">
                    <a:extLst>
                      <a:ext uri="{FF2B5EF4-FFF2-40B4-BE49-F238E27FC236}">
                        <a16:creationId xmlns:a16="http://schemas.microsoft.com/office/drawing/2014/main" id="{08C65896-98AD-4E54-8F90-A562061ABF5C}"/>
                      </a:ext>
                    </a:extLst>
                  </p:cNvPr>
                  <p:cNvCxnSpPr>
                    <a:cxnSpLocks/>
                    <a:stCxn id="106" idx="1"/>
                    <a:endCxn id="104" idx="5"/>
                  </p:cNvCxnSpPr>
                  <p:nvPr/>
                </p:nvCxnSpPr>
                <p:spPr>
                  <a:xfrm flipH="1">
                    <a:off x="3085844" y="5478130"/>
                    <a:ext cx="389510" cy="46619"/>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2" name="Suora yhdysviiva 111">
                    <a:extLst>
                      <a:ext uri="{FF2B5EF4-FFF2-40B4-BE49-F238E27FC236}">
                        <a16:creationId xmlns:a16="http://schemas.microsoft.com/office/drawing/2014/main" id="{1C1A2045-950B-4673-90C7-A4FD7E917117}"/>
                      </a:ext>
                    </a:extLst>
                  </p:cNvPr>
                  <p:cNvCxnSpPr>
                    <a:cxnSpLocks/>
                    <a:stCxn id="107" idx="2"/>
                    <a:endCxn id="105" idx="5"/>
                  </p:cNvCxnSpPr>
                  <p:nvPr/>
                </p:nvCxnSpPr>
                <p:spPr>
                  <a:xfrm flipH="1">
                    <a:off x="3517581" y="5810537"/>
                    <a:ext cx="378561" cy="178576"/>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3" name="Suora yhdysviiva 112">
                    <a:extLst>
                      <a:ext uri="{FF2B5EF4-FFF2-40B4-BE49-F238E27FC236}">
                        <a16:creationId xmlns:a16="http://schemas.microsoft.com/office/drawing/2014/main" id="{3C3AC8C1-DA7F-4E62-8222-CC50CFB5DD4B}"/>
                      </a:ext>
                    </a:extLst>
                  </p:cNvPr>
                  <p:cNvCxnSpPr>
                    <a:cxnSpLocks/>
                    <a:stCxn id="105" idx="0"/>
                  </p:cNvCxnSpPr>
                  <p:nvPr/>
                </p:nvCxnSpPr>
                <p:spPr>
                  <a:xfrm flipV="1">
                    <a:off x="3403281" y="5619411"/>
                    <a:ext cx="114300" cy="282385"/>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57" name="Ryhmä 56">
                  <a:extLst>
                    <a:ext uri="{FF2B5EF4-FFF2-40B4-BE49-F238E27FC236}">
                      <a16:creationId xmlns:a16="http://schemas.microsoft.com/office/drawing/2014/main" id="{6FEF0C57-5D5E-43A9-A073-0B5209D8A2B6}"/>
                    </a:ext>
                  </a:extLst>
                </p:cNvPr>
                <p:cNvGrpSpPr/>
                <p:nvPr/>
              </p:nvGrpSpPr>
              <p:grpSpPr>
                <a:xfrm>
                  <a:off x="4410864" y="5633150"/>
                  <a:ext cx="693832" cy="540234"/>
                  <a:chOff x="4396229" y="5388058"/>
                  <a:chExt cx="1118619" cy="684296"/>
                </a:xfrm>
                <a:grpFill/>
              </p:grpSpPr>
              <p:sp>
                <p:nvSpPr>
                  <p:cNvPr id="94" name="Säännöllinen viisikulmio 115">
                    <a:extLst>
                      <a:ext uri="{FF2B5EF4-FFF2-40B4-BE49-F238E27FC236}">
                        <a16:creationId xmlns:a16="http://schemas.microsoft.com/office/drawing/2014/main" id="{74D7D0E5-9166-4772-ADD7-E70B9E411285}"/>
                      </a:ext>
                    </a:extLst>
                  </p:cNvPr>
                  <p:cNvSpPr/>
                  <p:nvPr/>
                </p:nvSpPr>
                <p:spPr>
                  <a:xfrm>
                    <a:off x="4396229" y="5638195"/>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95" name="Säännöllinen viisikulmio 116">
                    <a:extLst>
                      <a:ext uri="{FF2B5EF4-FFF2-40B4-BE49-F238E27FC236}">
                        <a16:creationId xmlns:a16="http://schemas.microsoft.com/office/drawing/2014/main" id="{BCA092EE-DBAE-4686-8249-EB4B3C2B6BD1}"/>
                      </a:ext>
                    </a:extLst>
                  </p:cNvPr>
                  <p:cNvSpPr/>
                  <p:nvPr/>
                </p:nvSpPr>
                <p:spPr>
                  <a:xfrm>
                    <a:off x="4743573" y="5843754"/>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96" name="Säännöllinen viisikulmio 117">
                    <a:extLst>
                      <a:ext uri="{FF2B5EF4-FFF2-40B4-BE49-F238E27FC236}">
                        <a16:creationId xmlns:a16="http://schemas.microsoft.com/office/drawing/2014/main" id="{E60DFCD4-68E9-444E-A43F-C444FDA5AEA4}"/>
                      </a:ext>
                    </a:extLst>
                  </p:cNvPr>
                  <p:cNvSpPr/>
                  <p:nvPr/>
                </p:nvSpPr>
                <p:spPr>
                  <a:xfrm>
                    <a:off x="4811647" y="5388058"/>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97" name="Säännöllinen viisikulmio 118">
                    <a:extLst>
                      <a:ext uri="{FF2B5EF4-FFF2-40B4-BE49-F238E27FC236}">
                        <a16:creationId xmlns:a16="http://schemas.microsoft.com/office/drawing/2014/main" id="{AFD246F7-473A-497C-88C3-3796329B91F6}"/>
                      </a:ext>
                    </a:extLst>
                  </p:cNvPr>
                  <p:cNvSpPr/>
                  <p:nvPr/>
                </p:nvSpPr>
                <p:spPr>
                  <a:xfrm>
                    <a:off x="5286248" y="5670332"/>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cxnSp>
                <p:nvCxnSpPr>
                  <p:cNvPr id="98" name="Suora yhdysviiva 97">
                    <a:extLst>
                      <a:ext uri="{FF2B5EF4-FFF2-40B4-BE49-F238E27FC236}">
                        <a16:creationId xmlns:a16="http://schemas.microsoft.com/office/drawing/2014/main" id="{62270E1A-A747-4502-83E2-D3ECBED10E2D}"/>
                      </a:ext>
                    </a:extLst>
                  </p:cNvPr>
                  <p:cNvCxnSpPr>
                    <a:cxnSpLocks/>
                    <a:stCxn id="94" idx="4"/>
                    <a:endCxn id="95" idx="1"/>
                  </p:cNvCxnSpPr>
                  <p:nvPr/>
                </p:nvCxnSpPr>
                <p:spPr>
                  <a:xfrm>
                    <a:off x="4581170" y="5866794"/>
                    <a:ext cx="162403" cy="64277"/>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99" name="Suora yhdysviiva 98">
                    <a:extLst>
                      <a:ext uri="{FF2B5EF4-FFF2-40B4-BE49-F238E27FC236}">
                        <a16:creationId xmlns:a16="http://schemas.microsoft.com/office/drawing/2014/main" id="{A570A643-8213-4EDD-A2BD-7B371C88B561}"/>
                      </a:ext>
                    </a:extLst>
                  </p:cNvPr>
                  <p:cNvCxnSpPr>
                    <a:cxnSpLocks/>
                    <a:stCxn id="94" idx="5"/>
                    <a:endCxn id="97" idx="2"/>
                  </p:cNvCxnSpPr>
                  <p:nvPr/>
                </p:nvCxnSpPr>
                <p:spPr>
                  <a:xfrm>
                    <a:off x="4624829" y="5725512"/>
                    <a:ext cx="705078" cy="173419"/>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0" name="Suora yhdysviiva 99">
                    <a:extLst>
                      <a:ext uri="{FF2B5EF4-FFF2-40B4-BE49-F238E27FC236}">
                        <a16:creationId xmlns:a16="http://schemas.microsoft.com/office/drawing/2014/main" id="{3F8FE160-461A-49EA-A2CE-475216047DF2}"/>
                      </a:ext>
                    </a:extLst>
                  </p:cNvPr>
                  <p:cNvCxnSpPr>
                    <a:cxnSpLocks/>
                    <a:endCxn id="97" idx="1"/>
                  </p:cNvCxnSpPr>
                  <p:nvPr/>
                </p:nvCxnSpPr>
                <p:spPr>
                  <a:xfrm>
                    <a:off x="5037569" y="5493020"/>
                    <a:ext cx="248679" cy="264629"/>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1" name="Suora yhdysviiva 100">
                    <a:extLst>
                      <a:ext uri="{FF2B5EF4-FFF2-40B4-BE49-F238E27FC236}">
                        <a16:creationId xmlns:a16="http://schemas.microsoft.com/office/drawing/2014/main" id="{90E45DAC-335C-41C2-A12E-B42EA8DADCCF}"/>
                      </a:ext>
                    </a:extLst>
                  </p:cNvPr>
                  <p:cNvCxnSpPr>
                    <a:cxnSpLocks/>
                    <a:stCxn id="96" idx="1"/>
                    <a:endCxn id="94" idx="0"/>
                  </p:cNvCxnSpPr>
                  <p:nvPr/>
                </p:nvCxnSpPr>
                <p:spPr>
                  <a:xfrm flipH="1">
                    <a:off x="4510529" y="5475375"/>
                    <a:ext cx="301118" cy="16282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2" name="Suora yhdysviiva 101">
                    <a:extLst>
                      <a:ext uri="{FF2B5EF4-FFF2-40B4-BE49-F238E27FC236}">
                        <a16:creationId xmlns:a16="http://schemas.microsoft.com/office/drawing/2014/main" id="{969ACE11-B95E-4A56-85AA-861439782A2A}"/>
                      </a:ext>
                    </a:extLst>
                  </p:cNvPr>
                  <p:cNvCxnSpPr>
                    <a:cxnSpLocks/>
                    <a:stCxn id="97" idx="2"/>
                    <a:endCxn id="95" idx="5"/>
                  </p:cNvCxnSpPr>
                  <p:nvPr/>
                </p:nvCxnSpPr>
                <p:spPr>
                  <a:xfrm flipH="1">
                    <a:off x="4972173" y="5898931"/>
                    <a:ext cx="357734" cy="3214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3" name="Suora yhdysviiva 102">
                    <a:extLst>
                      <a:ext uri="{FF2B5EF4-FFF2-40B4-BE49-F238E27FC236}">
                        <a16:creationId xmlns:a16="http://schemas.microsoft.com/office/drawing/2014/main" id="{8FEE86F2-5793-4271-8DE6-C6B593DB7D65}"/>
                      </a:ext>
                    </a:extLst>
                  </p:cNvPr>
                  <p:cNvCxnSpPr>
                    <a:cxnSpLocks/>
                    <a:stCxn id="95" idx="0"/>
                    <a:endCxn id="96" idx="2"/>
                  </p:cNvCxnSpPr>
                  <p:nvPr/>
                </p:nvCxnSpPr>
                <p:spPr>
                  <a:xfrm flipH="1" flipV="1">
                    <a:off x="4855306" y="5616657"/>
                    <a:ext cx="2567" cy="227097"/>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grpSp>
            <p:sp>
              <p:nvSpPr>
                <p:cNvPr id="58" name="Säännöllinen viisikulmio 138">
                  <a:extLst>
                    <a:ext uri="{FF2B5EF4-FFF2-40B4-BE49-F238E27FC236}">
                      <a16:creationId xmlns:a16="http://schemas.microsoft.com/office/drawing/2014/main" id="{83A24446-E18C-43FC-AAFC-1A0EB2C0E38F}"/>
                    </a:ext>
                  </a:extLst>
                </p:cNvPr>
                <p:cNvSpPr/>
                <p:nvPr/>
              </p:nvSpPr>
              <p:spPr>
                <a:xfrm>
                  <a:off x="3681331" y="5462579"/>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59" name="Säännöllinen viisikulmio 139">
                  <a:extLst>
                    <a:ext uri="{FF2B5EF4-FFF2-40B4-BE49-F238E27FC236}">
                      <a16:creationId xmlns:a16="http://schemas.microsoft.com/office/drawing/2014/main" id="{731850D8-FE6F-41F9-AD83-192FCF03BC3E}"/>
                    </a:ext>
                  </a:extLst>
                </p:cNvPr>
                <p:cNvSpPr/>
                <p:nvPr/>
              </p:nvSpPr>
              <p:spPr>
                <a:xfrm>
                  <a:off x="4006242" y="5386150"/>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60" name="Säännöllinen viisikulmio 140">
                  <a:extLst>
                    <a:ext uri="{FF2B5EF4-FFF2-40B4-BE49-F238E27FC236}">
                      <a16:creationId xmlns:a16="http://schemas.microsoft.com/office/drawing/2014/main" id="{3650B3FF-20C0-48FD-A949-C1261B4F1468}"/>
                    </a:ext>
                  </a:extLst>
                </p:cNvPr>
                <p:cNvSpPr/>
                <p:nvPr/>
              </p:nvSpPr>
              <p:spPr>
                <a:xfrm>
                  <a:off x="3886647" y="5696183"/>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61" name="Säännöllinen viisikulmio 141">
                  <a:extLst>
                    <a:ext uri="{FF2B5EF4-FFF2-40B4-BE49-F238E27FC236}">
                      <a16:creationId xmlns:a16="http://schemas.microsoft.com/office/drawing/2014/main" id="{F6F6863A-F8BC-4B44-B640-0EA2A87BA0D3}"/>
                    </a:ext>
                  </a:extLst>
                </p:cNvPr>
                <p:cNvSpPr/>
                <p:nvPr/>
              </p:nvSpPr>
              <p:spPr>
                <a:xfrm>
                  <a:off x="4231362" y="5559206"/>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cxnSp>
              <p:nvCxnSpPr>
                <p:cNvPr id="62" name="Suora yhdysviiva 61">
                  <a:extLst>
                    <a:ext uri="{FF2B5EF4-FFF2-40B4-BE49-F238E27FC236}">
                      <a16:creationId xmlns:a16="http://schemas.microsoft.com/office/drawing/2014/main" id="{B15623BA-8201-4A74-AEE4-9995133B4D58}"/>
                    </a:ext>
                  </a:extLst>
                </p:cNvPr>
                <p:cNvCxnSpPr>
                  <a:cxnSpLocks/>
                  <a:stCxn id="58" idx="0"/>
                  <a:endCxn id="59" idx="1"/>
                </p:cNvCxnSpPr>
                <p:nvPr/>
              </p:nvCxnSpPr>
              <p:spPr>
                <a:xfrm flipV="1">
                  <a:off x="3744501" y="5444536"/>
                  <a:ext cx="261741" cy="18043"/>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63" name="Suora yhdysviiva 62">
                  <a:extLst>
                    <a:ext uri="{FF2B5EF4-FFF2-40B4-BE49-F238E27FC236}">
                      <a16:creationId xmlns:a16="http://schemas.microsoft.com/office/drawing/2014/main" id="{3D1A5E6B-2130-44A3-92B9-A77856D9833A}"/>
                    </a:ext>
                  </a:extLst>
                </p:cNvPr>
                <p:cNvCxnSpPr>
                  <a:cxnSpLocks/>
                  <a:stCxn id="58" idx="5"/>
                  <a:endCxn id="61" idx="2"/>
                </p:cNvCxnSpPr>
                <p:nvPr/>
              </p:nvCxnSpPr>
              <p:spPr>
                <a:xfrm>
                  <a:off x="3807670" y="5520966"/>
                  <a:ext cx="447821" cy="191098"/>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64" name="Suora yhdysviiva 63">
                  <a:extLst>
                    <a:ext uri="{FF2B5EF4-FFF2-40B4-BE49-F238E27FC236}">
                      <a16:creationId xmlns:a16="http://schemas.microsoft.com/office/drawing/2014/main" id="{C98709D9-1506-4E58-9F0B-127EA193DC00}"/>
                    </a:ext>
                  </a:extLst>
                </p:cNvPr>
                <p:cNvCxnSpPr>
                  <a:cxnSpLocks/>
                  <a:stCxn id="60" idx="4"/>
                  <a:endCxn id="61" idx="2"/>
                </p:cNvCxnSpPr>
                <p:nvPr/>
              </p:nvCxnSpPr>
              <p:spPr>
                <a:xfrm flipV="1">
                  <a:off x="3988857" y="5712064"/>
                  <a:ext cx="266634" cy="136977"/>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65" name="Suora yhdysviiva 64">
                  <a:extLst>
                    <a:ext uri="{FF2B5EF4-FFF2-40B4-BE49-F238E27FC236}">
                      <a16:creationId xmlns:a16="http://schemas.microsoft.com/office/drawing/2014/main" id="{AD4352ED-A2BE-4CDD-A296-C1B5FF3C25D0}"/>
                    </a:ext>
                  </a:extLst>
                </p:cNvPr>
                <p:cNvCxnSpPr>
                  <a:cxnSpLocks/>
                  <a:stCxn id="60" idx="1"/>
                  <a:endCxn id="58" idx="4"/>
                </p:cNvCxnSpPr>
                <p:nvPr/>
              </p:nvCxnSpPr>
              <p:spPr>
                <a:xfrm flipH="1" flipV="1">
                  <a:off x="3783541" y="5615437"/>
                  <a:ext cx="103106" cy="139132"/>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66" name="Suora yhdysviiva 65">
                  <a:extLst>
                    <a:ext uri="{FF2B5EF4-FFF2-40B4-BE49-F238E27FC236}">
                      <a16:creationId xmlns:a16="http://schemas.microsoft.com/office/drawing/2014/main" id="{3A23079C-5543-46A0-B55B-7BFD8A1503D1}"/>
                    </a:ext>
                  </a:extLst>
                </p:cNvPr>
                <p:cNvCxnSpPr>
                  <a:cxnSpLocks/>
                  <a:stCxn id="61" idx="0"/>
                  <a:endCxn id="59" idx="5"/>
                </p:cNvCxnSpPr>
                <p:nvPr/>
              </p:nvCxnSpPr>
              <p:spPr>
                <a:xfrm flipH="1" flipV="1">
                  <a:off x="4132581" y="5444536"/>
                  <a:ext cx="161951" cy="11467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67" name="Suora yhdysviiva 66">
                  <a:extLst>
                    <a:ext uri="{FF2B5EF4-FFF2-40B4-BE49-F238E27FC236}">
                      <a16:creationId xmlns:a16="http://schemas.microsoft.com/office/drawing/2014/main" id="{8D838012-857A-4D14-A731-40140BA6BCB7}"/>
                    </a:ext>
                  </a:extLst>
                </p:cNvPr>
                <p:cNvCxnSpPr>
                  <a:cxnSpLocks/>
                  <a:stCxn id="59" idx="2"/>
                  <a:endCxn id="60" idx="0"/>
                </p:cNvCxnSpPr>
                <p:nvPr/>
              </p:nvCxnSpPr>
              <p:spPr>
                <a:xfrm flipH="1">
                  <a:off x="3949817" y="5539008"/>
                  <a:ext cx="80554" cy="157175"/>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sp>
              <p:nvSpPr>
                <p:cNvPr id="68" name="Säännöllinen viisikulmio 176">
                  <a:extLst>
                    <a:ext uri="{FF2B5EF4-FFF2-40B4-BE49-F238E27FC236}">
                      <a16:creationId xmlns:a16="http://schemas.microsoft.com/office/drawing/2014/main" id="{E12F6A4A-C724-45DF-852E-53AE0BCD5279}"/>
                    </a:ext>
                  </a:extLst>
                </p:cNvPr>
                <p:cNvSpPr/>
                <p:nvPr/>
              </p:nvSpPr>
              <p:spPr>
                <a:xfrm>
                  <a:off x="3368266" y="4695113"/>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69" name="Säännöllinen viisikulmio 178">
                  <a:extLst>
                    <a:ext uri="{FF2B5EF4-FFF2-40B4-BE49-F238E27FC236}">
                      <a16:creationId xmlns:a16="http://schemas.microsoft.com/office/drawing/2014/main" id="{2DBC4DA8-1D0F-410A-B0A5-630C8B3DDE17}"/>
                    </a:ext>
                  </a:extLst>
                </p:cNvPr>
                <p:cNvSpPr/>
                <p:nvPr/>
              </p:nvSpPr>
              <p:spPr>
                <a:xfrm>
                  <a:off x="3916046" y="4960321"/>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70" name="Säännöllinen viisikulmio 179">
                  <a:extLst>
                    <a:ext uri="{FF2B5EF4-FFF2-40B4-BE49-F238E27FC236}">
                      <a16:creationId xmlns:a16="http://schemas.microsoft.com/office/drawing/2014/main" id="{106CD884-3240-486B-8938-C69DA8E3CCC2}"/>
                    </a:ext>
                  </a:extLst>
                </p:cNvPr>
                <p:cNvSpPr/>
                <p:nvPr/>
              </p:nvSpPr>
              <p:spPr>
                <a:xfrm>
                  <a:off x="4439930" y="4510943"/>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cxnSp>
              <p:nvCxnSpPr>
                <p:cNvPr id="71" name="Suora yhdysviiva 70">
                  <a:extLst>
                    <a:ext uri="{FF2B5EF4-FFF2-40B4-BE49-F238E27FC236}">
                      <a16:creationId xmlns:a16="http://schemas.microsoft.com/office/drawing/2014/main" id="{4F631499-FC58-4C03-8E51-52A43F780662}"/>
                    </a:ext>
                  </a:extLst>
                </p:cNvPr>
                <p:cNvCxnSpPr>
                  <a:cxnSpLocks/>
                  <a:stCxn id="68" idx="5"/>
                  <a:endCxn id="70" idx="1"/>
                </p:cNvCxnSpPr>
                <p:nvPr/>
              </p:nvCxnSpPr>
              <p:spPr>
                <a:xfrm flipV="1">
                  <a:off x="3596866" y="4598260"/>
                  <a:ext cx="843064" cy="18417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72" name="Suora yhdysviiva 71">
                  <a:extLst>
                    <a:ext uri="{FF2B5EF4-FFF2-40B4-BE49-F238E27FC236}">
                      <a16:creationId xmlns:a16="http://schemas.microsoft.com/office/drawing/2014/main" id="{985C54B4-D773-47B2-B52D-543BA193605F}"/>
                    </a:ext>
                  </a:extLst>
                </p:cNvPr>
                <p:cNvCxnSpPr>
                  <a:cxnSpLocks/>
                  <a:stCxn id="69" idx="5"/>
                  <a:endCxn id="70" idx="2"/>
                </p:cNvCxnSpPr>
                <p:nvPr/>
              </p:nvCxnSpPr>
              <p:spPr>
                <a:xfrm flipV="1">
                  <a:off x="4144646" y="4739542"/>
                  <a:ext cx="338943" cy="308096"/>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73" name="Suora yhdysviiva 72">
                  <a:extLst>
                    <a:ext uri="{FF2B5EF4-FFF2-40B4-BE49-F238E27FC236}">
                      <a16:creationId xmlns:a16="http://schemas.microsoft.com/office/drawing/2014/main" id="{B354E581-151F-4F38-B7FE-DA40FE5DB061}"/>
                    </a:ext>
                  </a:extLst>
                </p:cNvPr>
                <p:cNvCxnSpPr>
                  <a:cxnSpLocks/>
                  <a:stCxn id="69" idx="1"/>
                  <a:endCxn id="68" idx="4"/>
                </p:cNvCxnSpPr>
                <p:nvPr/>
              </p:nvCxnSpPr>
              <p:spPr>
                <a:xfrm flipH="1" flipV="1">
                  <a:off x="3553207" y="4923712"/>
                  <a:ext cx="362839" cy="123926"/>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sp>
              <p:nvSpPr>
                <p:cNvPr id="74" name="Säännöllinen viisikulmio 243">
                  <a:extLst>
                    <a:ext uri="{FF2B5EF4-FFF2-40B4-BE49-F238E27FC236}">
                      <a16:creationId xmlns:a16="http://schemas.microsoft.com/office/drawing/2014/main" id="{03C8C6EE-4022-4776-A152-387D6D060F4A}"/>
                    </a:ext>
                  </a:extLst>
                </p:cNvPr>
                <p:cNvSpPr/>
                <p:nvPr/>
              </p:nvSpPr>
              <p:spPr>
                <a:xfrm>
                  <a:off x="3889543" y="3964493"/>
                  <a:ext cx="297736" cy="30784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cxnSp>
              <p:nvCxnSpPr>
                <p:cNvPr id="75" name="Suora yhdysviiva 74">
                  <a:extLst>
                    <a:ext uri="{FF2B5EF4-FFF2-40B4-BE49-F238E27FC236}">
                      <a16:creationId xmlns:a16="http://schemas.microsoft.com/office/drawing/2014/main" id="{50E658B3-5AD5-43EA-8C9E-DA5AC8311CE2}"/>
                    </a:ext>
                  </a:extLst>
                </p:cNvPr>
                <p:cNvCxnSpPr>
                  <a:cxnSpLocks/>
                  <a:stCxn id="68" idx="1"/>
                  <a:endCxn id="104" idx="0"/>
                </p:cNvCxnSpPr>
                <p:nvPr/>
              </p:nvCxnSpPr>
              <p:spPr>
                <a:xfrm flipH="1">
                  <a:off x="3011390" y="4782430"/>
                  <a:ext cx="356876" cy="85072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6" name="Suora yhdysviiva 75">
                  <a:extLst>
                    <a:ext uri="{FF2B5EF4-FFF2-40B4-BE49-F238E27FC236}">
                      <a16:creationId xmlns:a16="http://schemas.microsoft.com/office/drawing/2014/main" id="{43E12864-04EE-4998-B310-51B6A967D837}"/>
                    </a:ext>
                  </a:extLst>
                </p:cNvPr>
                <p:cNvCxnSpPr>
                  <a:cxnSpLocks/>
                  <a:stCxn id="68" idx="2"/>
                  <a:endCxn id="106" idx="0"/>
                </p:cNvCxnSpPr>
                <p:nvPr/>
              </p:nvCxnSpPr>
              <p:spPr>
                <a:xfrm flipH="1">
                  <a:off x="3385099" y="4923712"/>
                  <a:ext cx="26826" cy="675383"/>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7" name="Suora yhdysviiva 76">
                  <a:extLst>
                    <a:ext uri="{FF2B5EF4-FFF2-40B4-BE49-F238E27FC236}">
                      <a16:creationId xmlns:a16="http://schemas.microsoft.com/office/drawing/2014/main" id="{8F144434-F125-46DD-945A-21158EBA5F9F}"/>
                    </a:ext>
                  </a:extLst>
                </p:cNvPr>
                <p:cNvCxnSpPr>
                  <a:cxnSpLocks/>
                  <a:stCxn id="68" idx="4"/>
                  <a:endCxn id="107" idx="0"/>
                </p:cNvCxnSpPr>
                <p:nvPr/>
              </p:nvCxnSpPr>
              <p:spPr>
                <a:xfrm>
                  <a:off x="3553207" y="4923712"/>
                  <a:ext cx="59904" cy="81499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8" name="Suora yhdysviiva 77">
                  <a:extLst>
                    <a:ext uri="{FF2B5EF4-FFF2-40B4-BE49-F238E27FC236}">
                      <a16:creationId xmlns:a16="http://schemas.microsoft.com/office/drawing/2014/main" id="{45B1BA50-2F1D-470D-A85E-E2BC415377D5}"/>
                    </a:ext>
                  </a:extLst>
                </p:cNvPr>
                <p:cNvCxnSpPr>
                  <a:cxnSpLocks/>
                  <a:stCxn id="68" idx="2"/>
                  <a:endCxn id="105" idx="1"/>
                </p:cNvCxnSpPr>
                <p:nvPr/>
              </p:nvCxnSpPr>
              <p:spPr>
                <a:xfrm flipH="1">
                  <a:off x="3203312" y="4923712"/>
                  <a:ext cx="208613" cy="1112435"/>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Suora yhdysviiva 78">
                  <a:extLst>
                    <a:ext uri="{FF2B5EF4-FFF2-40B4-BE49-F238E27FC236}">
                      <a16:creationId xmlns:a16="http://schemas.microsoft.com/office/drawing/2014/main" id="{9D958F94-F1BA-4D15-BBD6-81650FD30EDE}"/>
                    </a:ext>
                  </a:extLst>
                </p:cNvPr>
                <p:cNvCxnSpPr>
                  <a:cxnSpLocks/>
                  <a:stCxn id="59" idx="0"/>
                  <a:endCxn id="69" idx="4"/>
                </p:cNvCxnSpPr>
                <p:nvPr/>
              </p:nvCxnSpPr>
              <p:spPr>
                <a:xfrm flipV="1">
                  <a:off x="4069412" y="5188920"/>
                  <a:ext cx="31575" cy="19723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0" name="Suora yhdysviiva 79">
                  <a:extLst>
                    <a:ext uri="{FF2B5EF4-FFF2-40B4-BE49-F238E27FC236}">
                      <a16:creationId xmlns:a16="http://schemas.microsoft.com/office/drawing/2014/main" id="{031FFFBC-2BE5-47B0-84D2-04408CE71E29}"/>
                    </a:ext>
                  </a:extLst>
                </p:cNvPr>
                <p:cNvCxnSpPr>
                  <a:cxnSpLocks/>
                  <a:stCxn id="69" idx="5"/>
                  <a:endCxn id="61" idx="0"/>
                </p:cNvCxnSpPr>
                <p:nvPr/>
              </p:nvCxnSpPr>
              <p:spPr>
                <a:xfrm>
                  <a:off x="4144646" y="5047638"/>
                  <a:ext cx="149886" cy="51156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1" name="Suora yhdysviiva 80">
                  <a:extLst>
                    <a:ext uri="{FF2B5EF4-FFF2-40B4-BE49-F238E27FC236}">
                      <a16:creationId xmlns:a16="http://schemas.microsoft.com/office/drawing/2014/main" id="{3A6DBA80-1E50-432E-8D0A-7136E19BD2A0}"/>
                    </a:ext>
                  </a:extLst>
                </p:cNvPr>
                <p:cNvCxnSpPr>
                  <a:cxnSpLocks/>
                  <a:stCxn id="69" idx="1"/>
                  <a:endCxn id="58" idx="0"/>
                </p:cNvCxnSpPr>
                <p:nvPr/>
              </p:nvCxnSpPr>
              <p:spPr>
                <a:xfrm flipH="1">
                  <a:off x="3744501" y="5047638"/>
                  <a:ext cx="171545" cy="41494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2" name="Suora yhdysviiva 81">
                  <a:extLst>
                    <a:ext uri="{FF2B5EF4-FFF2-40B4-BE49-F238E27FC236}">
                      <a16:creationId xmlns:a16="http://schemas.microsoft.com/office/drawing/2014/main" id="{7D80AE59-4F7F-4892-8770-18B0AF436758}"/>
                    </a:ext>
                  </a:extLst>
                </p:cNvPr>
                <p:cNvCxnSpPr>
                  <a:cxnSpLocks/>
                  <a:stCxn id="69" idx="2"/>
                  <a:endCxn id="60" idx="1"/>
                </p:cNvCxnSpPr>
                <p:nvPr/>
              </p:nvCxnSpPr>
              <p:spPr>
                <a:xfrm flipH="1">
                  <a:off x="3886647" y="5188920"/>
                  <a:ext cx="73058" cy="565649"/>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Suora yhdysviiva 82">
                  <a:extLst>
                    <a:ext uri="{FF2B5EF4-FFF2-40B4-BE49-F238E27FC236}">
                      <a16:creationId xmlns:a16="http://schemas.microsoft.com/office/drawing/2014/main" id="{0845B98E-0AB5-4A18-A9DE-A8CC4552A0D2}"/>
                    </a:ext>
                  </a:extLst>
                </p:cNvPr>
                <p:cNvCxnSpPr>
                  <a:cxnSpLocks/>
                  <a:stCxn id="95" idx="1"/>
                  <a:endCxn id="70" idx="4"/>
                </p:cNvCxnSpPr>
                <p:nvPr/>
              </p:nvCxnSpPr>
              <p:spPr>
                <a:xfrm flipH="1" flipV="1">
                  <a:off x="4624871" y="4739542"/>
                  <a:ext cx="1436" cy="1322303"/>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4" name="Suora yhdysviiva 83">
                  <a:extLst>
                    <a:ext uri="{FF2B5EF4-FFF2-40B4-BE49-F238E27FC236}">
                      <a16:creationId xmlns:a16="http://schemas.microsoft.com/office/drawing/2014/main" id="{86BA008D-A093-42C7-ADAC-9F2DB01B32B8}"/>
                    </a:ext>
                  </a:extLst>
                </p:cNvPr>
                <p:cNvCxnSpPr>
                  <a:cxnSpLocks/>
                  <a:stCxn id="96" idx="0"/>
                  <a:endCxn id="70" idx="5"/>
                </p:cNvCxnSpPr>
                <p:nvPr/>
              </p:nvCxnSpPr>
              <p:spPr>
                <a:xfrm flipH="1" flipV="1">
                  <a:off x="4668530" y="4598260"/>
                  <a:ext cx="70896" cy="103489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5" name="Suora yhdysviiva 84">
                  <a:extLst>
                    <a:ext uri="{FF2B5EF4-FFF2-40B4-BE49-F238E27FC236}">
                      <a16:creationId xmlns:a16="http://schemas.microsoft.com/office/drawing/2014/main" id="{D35A793F-575E-45DF-A3D4-38BEDED80C02}"/>
                    </a:ext>
                  </a:extLst>
                </p:cNvPr>
                <p:cNvCxnSpPr>
                  <a:cxnSpLocks/>
                  <a:stCxn id="97" idx="0"/>
                  <a:endCxn id="70" idx="5"/>
                </p:cNvCxnSpPr>
                <p:nvPr/>
              </p:nvCxnSpPr>
              <p:spPr>
                <a:xfrm flipH="1" flipV="1">
                  <a:off x="4668530" y="4598260"/>
                  <a:ext cx="365271" cy="125773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7" name="Suora yhdysviiva 86">
                  <a:extLst>
                    <a:ext uri="{FF2B5EF4-FFF2-40B4-BE49-F238E27FC236}">
                      <a16:creationId xmlns:a16="http://schemas.microsoft.com/office/drawing/2014/main" id="{7735A561-9B7B-418B-9748-16CCFC19AB70}"/>
                    </a:ext>
                  </a:extLst>
                </p:cNvPr>
                <p:cNvCxnSpPr>
                  <a:cxnSpLocks/>
                  <a:stCxn id="94" idx="1"/>
                  <a:endCxn id="70" idx="2"/>
                </p:cNvCxnSpPr>
                <p:nvPr/>
              </p:nvCxnSpPr>
              <p:spPr>
                <a:xfrm flipV="1">
                  <a:off x="4410864" y="4739542"/>
                  <a:ext cx="72725" cy="116002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9" name="Suora yhdysviiva 88">
                  <a:extLst>
                    <a:ext uri="{FF2B5EF4-FFF2-40B4-BE49-F238E27FC236}">
                      <a16:creationId xmlns:a16="http://schemas.microsoft.com/office/drawing/2014/main" id="{E631B1CC-DDF7-480A-9F88-F60278C3ACED}"/>
                    </a:ext>
                  </a:extLst>
                </p:cNvPr>
                <p:cNvCxnSpPr>
                  <a:cxnSpLocks/>
                  <a:stCxn id="68" idx="0"/>
                  <a:endCxn id="74" idx="2"/>
                </p:cNvCxnSpPr>
                <p:nvPr/>
              </p:nvCxnSpPr>
              <p:spPr>
                <a:xfrm flipV="1">
                  <a:off x="3482566" y="4272332"/>
                  <a:ext cx="463840" cy="42278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0" name="Suora yhdysviiva 89">
                  <a:extLst>
                    <a:ext uri="{FF2B5EF4-FFF2-40B4-BE49-F238E27FC236}">
                      <a16:creationId xmlns:a16="http://schemas.microsoft.com/office/drawing/2014/main" id="{C4AFB94B-0BDC-4D18-BDA7-C1C4375422FD}"/>
                    </a:ext>
                  </a:extLst>
                </p:cNvPr>
                <p:cNvCxnSpPr>
                  <a:cxnSpLocks/>
                  <a:stCxn id="70" idx="0"/>
                  <a:endCxn id="74" idx="5"/>
                </p:cNvCxnSpPr>
                <p:nvPr/>
              </p:nvCxnSpPr>
              <p:spPr>
                <a:xfrm flipH="1" flipV="1">
                  <a:off x="4187279" y="4082077"/>
                  <a:ext cx="366951" cy="428866"/>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1" name="Suora yhdysviiva 90">
                  <a:extLst>
                    <a:ext uri="{FF2B5EF4-FFF2-40B4-BE49-F238E27FC236}">
                      <a16:creationId xmlns:a16="http://schemas.microsoft.com/office/drawing/2014/main" id="{FE78DF59-6543-4BD0-80D8-B0B6BCD01C87}"/>
                    </a:ext>
                  </a:extLst>
                </p:cNvPr>
                <p:cNvCxnSpPr>
                  <a:cxnSpLocks/>
                  <a:stCxn id="69" idx="0"/>
                  <a:endCxn id="74" idx="4"/>
                </p:cNvCxnSpPr>
                <p:nvPr/>
              </p:nvCxnSpPr>
              <p:spPr>
                <a:xfrm flipV="1">
                  <a:off x="4030346" y="4272332"/>
                  <a:ext cx="100070" cy="687989"/>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2" name="Suora yhdysviiva 91">
                  <a:extLst>
                    <a:ext uri="{FF2B5EF4-FFF2-40B4-BE49-F238E27FC236}">
                      <a16:creationId xmlns:a16="http://schemas.microsoft.com/office/drawing/2014/main" id="{17402AE5-EBC7-44AD-B6EF-95202C580B9A}"/>
                    </a:ext>
                  </a:extLst>
                </p:cNvPr>
                <p:cNvCxnSpPr>
                  <a:cxnSpLocks/>
                  <a:stCxn id="107" idx="0"/>
                  <a:endCxn id="74" idx="2"/>
                </p:cNvCxnSpPr>
                <p:nvPr/>
              </p:nvCxnSpPr>
              <p:spPr>
                <a:xfrm flipV="1">
                  <a:off x="3613111" y="4272332"/>
                  <a:ext cx="333295" cy="146637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3" name="Suora yhdysviiva 92">
                  <a:extLst>
                    <a:ext uri="{FF2B5EF4-FFF2-40B4-BE49-F238E27FC236}">
                      <a16:creationId xmlns:a16="http://schemas.microsoft.com/office/drawing/2014/main" id="{A0040E7D-0D38-4857-910D-A8DD8C9B748B}"/>
                    </a:ext>
                  </a:extLst>
                </p:cNvPr>
                <p:cNvCxnSpPr>
                  <a:cxnSpLocks/>
                  <a:stCxn id="61" idx="5"/>
                  <a:endCxn id="74" idx="4"/>
                </p:cNvCxnSpPr>
                <p:nvPr/>
              </p:nvCxnSpPr>
              <p:spPr>
                <a:xfrm flipH="1" flipV="1">
                  <a:off x="4130416" y="4272332"/>
                  <a:ext cx="227285" cy="134526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54" name="Suora yhdysviiva 53">
                <a:extLst>
                  <a:ext uri="{FF2B5EF4-FFF2-40B4-BE49-F238E27FC236}">
                    <a16:creationId xmlns:a16="http://schemas.microsoft.com/office/drawing/2014/main" id="{85FB1B3D-522B-4BD9-ADBB-4490FA4E62C2}"/>
                  </a:ext>
                </a:extLst>
              </p:cNvPr>
              <p:cNvCxnSpPr>
                <a:cxnSpLocks/>
                <a:stCxn id="94" idx="1"/>
                <a:endCxn id="60" idx="4"/>
              </p:cNvCxnSpPr>
              <p:nvPr/>
            </p:nvCxnSpPr>
            <p:spPr>
              <a:xfrm flipH="1" flipV="1">
                <a:off x="4001356" y="6017802"/>
                <a:ext cx="422007" cy="5052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5" name="Suora yhdysviiva 54">
                <a:extLst>
                  <a:ext uri="{FF2B5EF4-FFF2-40B4-BE49-F238E27FC236}">
                    <a16:creationId xmlns:a16="http://schemas.microsoft.com/office/drawing/2014/main" id="{33235AD2-F41D-462D-8B2C-8B1A1C28F1C2}"/>
                  </a:ext>
                </a:extLst>
              </p:cNvPr>
              <p:cNvCxnSpPr>
                <a:cxnSpLocks/>
                <a:stCxn id="95" idx="2"/>
                <a:endCxn id="60" idx="3"/>
              </p:cNvCxnSpPr>
              <p:nvPr/>
            </p:nvCxnSpPr>
            <p:spPr>
              <a:xfrm flipH="1" flipV="1">
                <a:off x="3962316" y="6017802"/>
                <a:ext cx="703570" cy="324343"/>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grpSp>
      </p:grpSp>
      <p:sp>
        <p:nvSpPr>
          <p:cNvPr id="7" name="Ajatuskupla: Pilvi 6">
            <a:extLst>
              <a:ext uri="{FF2B5EF4-FFF2-40B4-BE49-F238E27FC236}">
                <a16:creationId xmlns:a16="http://schemas.microsoft.com/office/drawing/2014/main" id="{015D9387-3783-48C6-9818-3D63C846BE1C}"/>
              </a:ext>
            </a:extLst>
          </p:cNvPr>
          <p:cNvSpPr/>
          <p:nvPr/>
        </p:nvSpPr>
        <p:spPr>
          <a:xfrm>
            <a:off x="3386651" y="5234860"/>
            <a:ext cx="1661693" cy="646048"/>
          </a:xfrm>
          <a:prstGeom prst="cloudCallout">
            <a:avLst>
              <a:gd name="adj1" fmla="val -77701"/>
              <a:gd name="adj2" fmla="val 69695"/>
            </a:avLst>
          </a:prstGeom>
          <a:solidFill>
            <a:schemeClr val="bg1">
              <a:alpha val="74000"/>
            </a:schemeClr>
          </a:solidFill>
          <a:ln w="12700" cmpd="sng">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o" sz="1600" b="1">
                <a:solidFill>
                  <a:schemeClr val="accent1"/>
                </a:solidFill>
                <a:latin typeface="Tw Cen MT" panose="020B0602020104020603" pitchFamily="34" charset="0"/>
              </a:rPr>
              <a:t>GÂNDIRE CRITICĂ</a:t>
            </a:r>
          </a:p>
        </p:txBody>
      </p:sp>
      <p:sp>
        <p:nvSpPr>
          <p:cNvPr id="20" name="Ajatuskupla: Pilvi 19">
            <a:extLst>
              <a:ext uri="{FF2B5EF4-FFF2-40B4-BE49-F238E27FC236}">
                <a16:creationId xmlns:a16="http://schemas.microsoft.com/office/drawing/2014/main" id="{71CFD613-809B-4867-81F0-C7DFF6F9FFCC}"/>
              </a:ext>
            </a:extLst>
          </p:cNvPr>
          <p:cNvSpPr/>
          <p:nvPr/>
        </p:nvSpPr>
        <p:spPr>
          <a:xfrm>
            <a:off x="2516313" y="4510027"/>
            <a:ext cx="1915201" cy="670314"/>
          </a:xfrm>
          <a:prstGeom prst="cloudCallout">
            <a:avLst>
              <a:gd name="adj1" fmla="val -17926"/>
              <a:gd name="adj2" fmla="val 112468"/>
            </a:avLst>
          </a:prstGeom>
          <a:solidFill>
            <a:schemeClr val="bg1">
              <a:alpha val="72941"/>
            </a:schemeClr>
          </a:solidFill>
          <a:ln w="12700" cmpd="sng">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o" sz="1600" b="1" dirty="0">
                <a:solidFill>
                  <a:schemeClr val="accent1"/>
                </a:solidFill>
                <a:latin typeface="Tw Cen MT" panose="020B0602020104020603" pitchFamily="34" charset="0"/>
              </a:rPr>
              <a:t>GÂNDIREA SISTEMELOR</a:t>
            </a:r>
          </a:p>
        </p:txBody>
      </p:sp>
      <p:sp>
        <p:nvSpPr>
          <p:cNvPr id="21" name="Ajatuskupla: Pilvi 20">
            <a:extLst>
              <a:ext uri="{FF2B5EF4-FFF2-40B4-BE49-F238E27FC236}">
                <a16:creationId xmlns:a16="http://schemas.microsoft.com/office/drawing/2014/main" id="{006961F3-01AC-4B85-9549-C114B98761F2}"/>
              </a:ext>
            </a:extLst>
          </p:cNvPr>
          <p:cNvSpPr/>
          <p:nvPr/>
        </p:nvSpPr>
        <p:spPr>
          <a:xfrm>
            <a:off x="3387996" y="6074865"/>
            <a:ext cx="2299571" cy="669238"/>
          </a:xfrm>
          <a:prstGeom prst="cloudCallout">
            <a:avLst>
              <a:gd name="adj1" fmla="val -75175"/>
              <a:gd name="adj2" fmla="val -8807"/>
            </a:avLst>
          </a:prstGeom>
          <a:solidFill>
            <a:schemeClr val="bg1">
              <a:alpha val="72941"/>
            </a:schemeClr>
          </a:solidFill>
          <a:ln w="12700" cmpd="sng">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o" sz="1600" b="1" dirty="0">
                <a:solidFill>
                  <a:schemeClr val="accent1"/>
                </a:solidFill>
                <a:latin typeface="Tw Cen MT" panose="020B0602020104020603" pitchFamily="34" charset="0"/>
              </a:rPr>
              <a:t>ÎNCADRAREA PROBLEMELOR</a:t>
            </a:r>
          </a:p>
        </p:txBody>
      </p:sp>
      <p:sp>
        <p:nvSpPr>
          <p:cNvPr id="27" name="Nuoli: Oikea 26">
            <a:extLst>
              <a:ext uri="{FF2B5EF4-FFF2-40B4-BE49-F238E27FC236}">
                <a16:creationId xmlns:a16="http://schemas.microsoft.com/office/drawing/2014/main" id="{199616EB-14CE-4B27-B007-B88C758C1237}"/>
              </a:ext>
            </a:extLst>
          </p:cNvPr>
          <p:cNvSpPr/>
          <p:nvPr/>
        </p:nvSpPr>
        <p:spPr>
          <a:xfrm rot="20781437">
            <a:off x="7540048" y="4182716"/>
            <a:ext cx="1830188" cy="879608"/>
          </a:xfrm>
          <a:prstGeom prst="rightArrow">
            <a:avLst/>
          </a:prstGeom>
          <a:solidFill>
            <a:schemeClr val="bg1">
              <a:alpha val="72941"/>
            </a:schemeClr>
          </a:solidFill>
          <a:ln w="12700">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o" sz="1600" b="1">
                <a:solidFill>
                  <a:schemeClr val="accent1"/>
                </a:solidFill>
                <a:latin typeface="Tw Cen MT" panose="020B0602020104020603" pitchFamily="34" charset="0"/>
              </a:rPr>
              <a:t>AGENȚIE POLITICĂ</a:t>
            </a:r>
          </a:p>
        </p:txBody>
      </p:sp>
      <p:sp>
        <p:nvSpPr>
          <p:cNvPr id="25" name="Nuoli: Oikea 24">
            <a:extLst>
              <a:ext uri="{FF2B5EF4-FFF2-40B4-BE49-F238E27FC236}">
                <a16:creationId xmlns:a16="http://schemas.microsoft.com/office/drawing/2014/main" id="{143F5C8B-C212-4AA1-A73A-2A81EF0DBE9F}"/>
              </a:ext>
            </a:extLst>
          </p:cNvPr>
          <p:cNvSpPr/>
          <p:nvPr/>
        </p:nvSpPr>
        <p:spPr>
          <a:xfrm rot="19632750">
            <a:off x="8195798" y="5692785"/>
            <a:ext cx="1626507" cy="1023650"/>
          </a:xfrm>
          <a:prstGeom prst="rightArrow">
            <a:avLst>
              <a:gd name="adj1" fmla="val 42744"/>
              <a:gd name="adj2" fmla="val 50000"/>
            </a:avLst>
          </a:prstGeom>
          <a:solidFill>
            <a:schemeClr val="bg1">
              <a:alpha val="72941"/>
            </a:schemeClr>
          </a:solidFill>
          <a:ln w="12700">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o" sz="1600" b="1" dirty="0">
                <a:solidFill>
                  <a:schemeClr val="accent1"/>
                </a:solidFill>
                <a:latin typeface="Tw Cen MT" panose="020B0602020104020603" pitchFamily="34" charset="0"/>
              </a:rPr>
              <a:t>INIȚIATIVĂ INDIVIDUALĂ</a:t>
            </a:r>
          </a:p>
        </p:txBody>
      </p:sp>
      <p:sp>
        <p:nvSpPr>
          <p:cNvPr id="22" name="Puhekupla: Suorakulmio, kulmat pyöristettu 21">
            <a:extLst>
              <a:ext uri="{FF2B5EF4-FFF2-40B4-BE49-F238E27FC236}">
                <a16:creationId xmlns:a16="http://schemas.microsoft.com/office/drawing/2014/main" id="{ABC46217-C728-4A05-A570-73FFAFFDC952}"/>
              </a:ext>
            </a:extLst>
          </p:cNvPr>
          <p:cNvSpPr/>
          <p:nvPr/>
        </p:nvSpPr>
        <p:spPr>
          <a:xfrm rot="21120000">
            <a:off x="6353285" y="1426802"/>
            <a:ext cx="2271724" cy="572907"/>
          </a:xfrm>
          <a:prstGeom prst="wedgeRoundRectCallout">
            <a:avLst>
              <a:gd name="adj1" fmla="val 41752"/>
              <a:gd name="adj2" fmla="val 68726"/>
              <a:gd name="adj3" fmla="val 16667"/>
            </a:avLst>
          </a:prstGeom>
          <a:solidFill>
            <a:srgbClr val="FFFFFF">
              <a:alpha val="58824"/>
            </a:srgbClr>
          </a:solidFill>
          <a:ln>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o" sz="1600" b="1">
                <a:solidFill>
                  <a:schemeClr val="accent1"/>
                </a:solidFill>
                <a:latin typeface="Tw Cen MT" panose="020B0602020104020603" pitchFamily="34" charset="0"/>
              </a:rPr>
              <a:t>ADAPTABILITATE</a:t>
            </a:r>
          </a:p>
        </p:txBody>
      </p:sp>
      <p:sp>
        <p:nvSpPr>
          <p:cNvPr id="23" name="Puhekupla: Suorakulmio, kulmat pyöristettu 22">
            <a:extLst>
              <a:ext uri="{FF2B5EF4-FFF2-40B4-BE49-F238E27FC236}">
                <a16:creationId xmlns:a16="http://schemas.microsoft.com/office/drawing/2014/main" id="{D92C2513-789B-44CC-AEF8-DCE5F7D113DF}"/>
              </a:ext>
            </a:extLst>
          </p:cNvPr>
          <p:cNvSpPr/>
          <p:nvPr/>
        </p:nvSpPr>
        <p:spPr>
          <a:xfrm>
            <a:off x="6796440" y="511723"/>
            <a:ext cx="2005827" cy="572907"/>
          </a:xfrm>
          <a:prstGeom prst="wedgeRoundRectCallout">
            <a:avLst>
              <a:gd name="adj1" fmla="val 47893"/>
              <a:gd name="adj2" fmla="val 83956"/>
              <a:gd name="adj3" fmla="val 16667"/>
            </a:avLst>
          </a:prstGeom>
          <a:solidFill>
            <a:srgbClr val="FFFFFF">
              <a:alpha val="58824"/>
            </a:srgbClr>
          </a:solidFill>
          <a:ln>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o" sz="1600" b="1">
                <a:solidFill>
                  <a:schemeClr val="accent1"/>
                </a:solidFill>
                <a:latin typeface="Tw Cen MT" panose="020B0602020104020603" pitchFamily="34" charset="0"/>
              </a:rPr>
              <a:t>ALFABETIZARE VIITOARE</a:t>
            </a:r>
          </a:p>
        </p:txBody>
      </p:sp>
      <p:sp>
        <p:nvSpPr>
          <p:cNvPr id="24" name="Puhekupla: Suorakulmio, kulmat pyöristettu 23">
            <a:extLst>
              <a:ext uri="{FF2B5EF4-FFF2-40B4-BE49-F238E27FC236}">
                <a16:creationId xmlns:a16="http://schemas.microsoft.com/office/drawing/2014/main" id="{6371490C-C653-4358-A119-C13B927BCC33}"/>
              </a:ext>
            </a:extLst>
          </p:cNvPr>
          <p:cNvSpPr/>
          <p:nvPr/>
        </p:nvSpPr>
        <p:spPr>
          <a:xfrm rot="21075074">
            <a:off x="6662126" y="2316613"/>
            <a:ext cx="2374372" cy="572907"/>
          </a:xfrm>
          <a:prstGeom prst="wedgeRoundRectCallout">
            <a:avLst>
              <a:gd name="adj1" fmla="val 43932"/>
              <a:gd name="adj2" fmla="val -82671"/>
              <a:gd name="adj3" fmla="val 16667"/>
            </a:avLst>
          </a:prstGeom>
          <a:solidFill>
            <a:srgbClr val="FFFFFF">
              <a:alpha val="58824"/>
            </a:srgbClr>
          </a:solidFill>
          <a:ln>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o" sz="1600" b="1">
                <a:solidFill>
                  <a:schemeClr val="accent1"/>
                </a:solidFill>
                <a:latin typeface="Tw Cen MT" panose="020B0602020104020603" pitchFamily="34" charset="0"/>
              </a:rPr>
              <a:t>GÂNDIRE EXPERIMENTALĂ</a:t>
            </a:r>
          </a:p>
        </p:txBody>
      </p:sp>
      <p:sp>
        <p:nvSpPr>
          <p:cNvPr id="26" name="Nuoli: Oikea 25">
            <a:extLst>
              <a:ext uri="{FF2B5EF4-FFF2-40B4-BE49-F238E27FC236}">
                <a16:creationId xmlns:a16="http://schemas.microsoft.com/office/drawing/2014/main" id="{71BF68D7-B852-488B-8F29-5C7579FF2555}"/>
              </a:ext>
            </a:extLst>
          </p:cNvPr>
          <p:cNvSpPr/>
          <p:nvPr/>
        </p:nvSpPr>
        <p:spPr>
          <a:xfrm rot="20202524">
            <a:off x="7327112" y="5025359"/>
            <a:ext cx="1874209" cy="954515"/>
          </a:xfrm>
          <a:prstGeom prst="rightArrow">
            <a:avLst/>
          </a:prstGeom>
          <a:solidFill>
            <a:schemeClr val="bg1">
              <a:alpha val="72941"/>
            </a:schemeClr>
          </a:solidFill>
          <a:ln w="12700">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o" sz="1600" b="1">
                <a:solidFill>
                  <a:schemeClr val="accent1"/>
                </a:solidFill>
                <a:latin typeface="Tw Cen MT" panose="020B0602020104020603" pitchFamily="34" charset="0"/>
              </a:rPr>
              <a:t>ACȚIUNE COLECTIVĂ</a:t>
            </a:r>
          </a:p>
        </p:txBody>
      </p:sp>
      <p:sp>
        <p:nvSpPr>
          <p:cNvPr id="8" name="Sydän 7">
            <a:extLst>
              <a:ext uri="{FF2B5EF4-FFF2-40B4-BE49-F238E27FC236}">
                <a16:creationId xmlns:a16="http://schemas.microsoft.com/office/drawing/2014/main" id="{F75C6BBC-7B34-49F4-9954-D4485ACD1F7B}"/>
              </a:ext>
            </a:extLst>
          </p:cNvPr>
          <p:cNvSpPr/>
          <p:nvPr/>
        </p:nvSpPr>
        <p:spPr>
          <a:xfrm>
            <a:off x="2922415" y="1210665"/>
            <a:ext cx="2419797" cy="898694"/>
          </a:xfrm>
          <a:prstGeom prst="heart">
            <a:avLst/>
          </a:prstGeom>
          <a:solidFill>
            <a:schemeClr val="bg1">
              <a:alpha val="72941"/>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o" sz="1600" b="1">
                <a:solidFill>
                  <a:schemeClr val="accent1"/>
                </a:solidFill>
                <a:latin typeface="Tw Cen MT" panose="020B0602020104020603" pitchFamily="34" charset="0"/>
              </a:rPr>
              <a:t>VALORIZARE</a:t>
            </a:r>
          </a:p>
          <a:p>
            <a:pPr algn="ctr" rtl="0"/>
            <a:r>
              <a:rPr lang="ro" sz="1600" b="1">
                <a:solidFill>
                  <a:schemeClr val="accent1"/>
                </a:solidFill>
                <a:latin typeface="Tw Cen MT" panose="020B0602020104020603" pitchFamily="34" charset="0"/>
              </a:rPr>
              <a:t>DURABILITATE</a:t>
            </a:r>
          </a:p>
        </p:txBody>
      </p:sp>
      <p:sp>
        <p:nvSpPr>
          <p:cNvPr id="9" name="Sydän 8">
            <a:extLst>
              <a:ext uri="{FF2B5EF4-FFF2-40B4-BE49-F238E27FC236}">
                <a16:creationId xmlns:a16="http://schemas.microsoft.com/office/drawing/2014/main" id="{7EAA971C-E4B3-4248-9DBE-D9CBA3648EF1}"/>
              </a:ext>
            </a:extLst>
          </p:cNvPr>
          <p:cNvSpPr/>
          <p:nvPr/>
        </p:nvSpPr>
        <p:spPr>
          <a:xfrm>
            <a:off x="2773002" y="2135519"/>
            <a:ext cx="2419797" cy="1037605"/>
          </a:xfrm>
          <a:prstGeom prst="heart">
            <a:avLst/>
          </a:prstGeom>
          <a:solidFill>
            <a:schemeClr val="bg1">
              <a:alpha val="72941"/>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o" sz="1600" b="1">
                <a:solidFill>
                  <a:schemeClr val="accent1"/>
                </a:solidFill>
                <a:latin typeface="Tw Cen MT" panose="020B0602020104020603" pitchFamily="34" charset="0"/>
              </a:rPr>
              <a:t>SPRIJIN</a:t>
            </a:r>
          </a:p>
          <a:p>
            <a:pPr algn="ctr" rtl="0"/>
            <a:r>
              <a:rPr lang="ro" sz="1600" b="1">
                <a:solidFill>
                  <a:schemeClr val="accent1"/>
                </a:solidFill>
                <a:latin typeface="Tw Cen MT" panose="020B0602020104020603" pitchFamily="34" charset="0"/>
              </a:rPr>
              <a:t>CORECTITUDINE</a:t>
            </a:r>
          </a:p>
        </p:txBody>
      </p:sp>
      <p:sp>
        <p:nvSpPr>
          <p:cNvPr id="6" name="Sydän 5">
            <a:extLst>
              <a:ext uri="{FF2B5EF4-FFF2-40B4-BE49-F238E27FC236}">
                <a16:creationId xmlns:a16="http://schemas.microsoft.com/office/drawing/2014/main" id="{E6FB00D0-371B-4F93-8BDC-B1E47E5718BD}"/>
              </a:ext>
            </a:extLst>
          </p:cNvPr>
          <p:cNvSpPr/>
          <p:nvPr/>
        </p:nvSpPr>
        <p:spPr>
          <a:xfrm>
            <a:off x="2312799" y="2970141"/>
            <a:ext cx="2012602" cy="898694"/>
          </a:xfrm>
          <a:prstGeom prst="heart">
            <a:avLst/>
          </a:prstGeom>
          <a:solidFill>
            <a:schemeClr val="bg1">
              <a:alpha val="72941"/>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o" sz="1600" b="1">
                <a:solidFill>
                  <a:schemeClr val="accent1"/>
                </a:solidFill>
                <a:latin typeface="Tw Cen MT" panose="020B0602020104020603" pitchFamily="34" charset="0"/>
              </a:rPr>
              <a:t>PROMOVAREA NATURII</a:t>
            </a:r>
          </a:p>
        </p:txBody>
      </p:sp>
    </p:spTree>
    <p:extLst>
      <p:ext uri="{BB962C8B-B14F-4D97-AF65-F5344CB8AC3E}">
        <p14:creationId xmlns:p14="http://schemas.microsoft.com/office/powerpoint/2010/main" val="416002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CF90-4D8B-4502-9F86-4C5E3BB4061F}"/>
              </a:ext>
            </a:extLst>
          </p:cNvPr>
          <p:cNvSpPr>
            <a:spLocks noGrp="1"/>
          </p:cNvSpPr>
          <p:nvPr>
            <p:ph type="title"/>
          </p:nvPr>
        </p:nvSpPr>
        <p:spPr>
          <a:xfrm>
            <a:off x="1024127" y="585216"/>
            <a:ext cx="10751861" cy="1499616"/>
          </a:xfrm>
        </p:spPr>
        <p:txBody>
          <a:bodyPr rtlCol="0"/>
          <a:lstStyle/>
          <a:p>
            <a:pPr rtl="0"/>
            <a:r>
              <a:rPr lang="ro" dirty="0"/>
              <a:t>1. </a:t>
            </a:r>
            <a:r>
              <a:rPr lang="fi-FI" dirty="0" err="1"/>
              <a:t>Încorporarea</a:t>
            </a:r>
            <a:r>
              <a:rPr lang="fi-FI" dirty="0"/>
              <a:t> </a:t>
            </a:r>
            <a:r>
              <a:rPr lang="fi-FI" dirty="0" err="1"/>
              <a:t>valorilor</a:t>
            </a:r>
            <a:r>
              <a:rPr lang="fi-FI" dirty="0"/>
              <a:t> </a:t>
            </a:r>
            <a:r>
              <a:rPr lang="fi-FI" dirty="0" err="1"/>
              <a:t>dezvoltarii</a:t>
            </a:r>
            <a:r>
              <a:rPr lang="fi-FI" dirty="0"/>
              <a:t> </a:t>
            </a:r>
            <a:r>
              <a:rPr lang="fi-FI" dirty="0" err="1"/>
              <a:t>durabile</a:t>
            </a:r>
            <a:endParaRPr lang="fi-FI" dirty="0"/>
          </a:p>
        </p:txBody>
      </p:sp>
      <p:sp>
        <p:nvSpPr>
          <p:cNvPr id="3" name="Content Placeholder 2">
            <a:extLst>
              <a:ext uri="{FF2B5EF4-FFF2-40B4-BE49-F238E27FC236}">
                <a16:creationId xmlns:a16="http://schemas.microsoft.com/office/drawing/2014/main" id="{9C0939B5-C960-4A4D-8AD2-C75941B880ED}"/>
              </a:ext>
            </a:extLst>
          </p:cNvPr>
          <p:cNvSpPr>
            <a:spLocks noGrp="1"/>
          </p:cNvSpPr>
          <p:nvPr>
            <p:ph idx="1"/>
          </p:nvPr>
        </p:nvSpPr>
        <p:spPr>
          <a:xfrm>
            <a:off x="1024129" y="2286000"/>
            <a:ext cx="7205472" cy="4023360"/>
          </a:xfrm>
        </p:spPr>
        <p:txBody>
          <a:bodyPr rtlCol="0">
            <a:normAutofit fontScale="92500" lnSpcReduction="20000"/>
          </a:bodyPr>
          <a:lstStyle/>
          <a:p>
            <a:pPr algn="l" rtl="0">
              <a:buFont typeface="Arial" panose="020B0604020202020204" pitchFamily="34" charset="0"/>
              <a:buChar char="•"/>
            </a:pPr>
            <a:r>
              <a:rPr lang="ro" sz="2800" b="1" i="0" dirty="0">
                <a:solidFill>
                  <a:srgbClr val="333333"/>
                </a:solidFill>
                <a:effectLst/>
              </a:rPr>
              <a:t> </a:t>
            </a:r>
            <a:r>
              <a:rPr lang="ro" sz="2800" b="1" i="0" dirty="0">
                <a:solidFill>
                  <a:schemeClr val="accent1"/>
                </a:solidFill>
                <a:effectLst/>
              </a:rPr>
              <a:t>Valorizarea </a:t>
            </a:r>
            <a:r>
              <a:rPr lang="fi-FI" sz="2800" b="1" i="0" dirty="0" err="1">
                <a:solidFill>
                  <a:schemeClr val="accent1"/>
                </a:solidFill>
                <a:effectLst/>
              </a:rPr>
              <a:t>sustenabilitatii</a:t>
            </a:r>
            <a:r>
              <a:rPr lang="ro" sz="2800" b="1" dirty="0">
                <a:solidFill>
                  <a:schemeClr val="accent1"/>
                </a:solidFill>
              </a:rPr>
              <a:t>:</a:t>
            </a:r>
            <a:r>
              <a:rPr lang="ro" sz="2800" b="0" i="0" dirty="0">
                <a:solidFill>
                  <a:srgbClr val="333333"/>
                </a:solidFill>
                <a:effectLst/>
              </a:rPr>
              <a:t> Pentru a se reflecta asupra valorilor personale; a identifica modul în care valorile variază în funcție de persoană și în timp, evaluând în același timp modul în care se armonizează cu valorile durabilității.</a:t>
            </a:r>
          </a:p>
          <a:p>
            <a:pPr algn="l" rtl="0">
              <a:buFont typeface="Arial" panose="020B0604020202020204" pitchFamily="34" charset="0"/>
              <a:buChar char="•"/>
            </a:pPr>
            <a:r>
              <a:rPr lang="ro" sz="2800" b="1" i="0" dirty="0">
                <a:solidFill>
                  <a:srgbClr val="333333"/>
                </a:solidFill>
                <a:effectLst/>
              </a:rPr>
              <a:t> </a:t>
            </a:r>
            <a:r>
              <a:rPr lang="fi-FI" sz="2800" b="1" dirty="0" err="1">
                <a:solidFill>
                  <a:schemeClr val="accent1"/>
                </a:solidFill>
              </a:rPr>
              <a:t>Încurajarea</a:t>
            </a:r>
            <a:r>
              <a:rPr lang="fi-FI" sz="2800" b="1" dirty="0">
                <a:solidFill>
                  <a:schemeClr val="accent1"/>
                </a:solidFill>
              </a:rPr>
              <a:t> </a:t>
            </a:r>
            <a:r>
              <a:rPr lang="fi-FI" sz="2800" b="1" dirty="0" err="1">
                <a:solidFill>
                  <a:schemeClr val="accent1"/>
                </a:solidFill>
              </a:rPr>
              <a:t>corectitudinii</a:t>
            </a:r>
            <a:r>
              <a:rPr lang="fi-FI" sz="2800" b="1" dirty="0">
                <a:solidFill>
                  <a:schemeClr val="accent1"/>
                </a:solidFill>
              </a:rPr>
              <a:t>:</a:t>
            </a:r>
            <a:r>
              <a:rPr lang="ro" sz="2800" b="0" i="0" dirty="0">
                <a:solidFill>
                  <a:srgbClr val="333333"/>
                </a:solidFill>
                <a:effectLst/>
              </a:rPr>
              <a:t> echității și dreptății pentru generațiile actuale și viitoare și învățarea de la generațiile anterioare privind durabilitatea.</a:t>
            </a:r>
          </a:p>
          <a:p>
            <a:pPr algn="l" rtl="0">
              <a:buFont typeface="Arial" panose="020B0604020202020204" pitchFamily="34" charset="0"/>
              <a:buChar char="•"/>
            </a:pPr>
            <a:r>
              <a:rPr lang="ro" sz="2800" b="1" i="0" dirty="0">
                <a:solidFill>
                  <a:srgbClr val="333333"/>
                </a:solidFill>
                <a:effectLst/>
              </a:rPr>
              <a:t> </a:t>
            </a:r>
            <a:r>
              <a:rPr lang="ro" sz="2800" b="1" dirty="0">
                <a:solidFill>
                  <a:schemeClr val="accent1"/>
                </a:solidFill>
              </a:rPr>
              <a:t>Promovarea naturii</a:t>
            </a:r>
            <a:r>
              <a:rPr lang="ro" sz="2800" b="0" i="0" dirty="0">
                <a:solidFill>
                  <a:srgbClr val="333333"/>
                </a:solidFill>
                <a:effectLst/>
              </a:rPr>
              <a:t>: oamenii fac parte din natură și respectă nevoile și drepturile altor specii și ale naturii în sine, pentru a restabili și regenera ecosistemele sănătoase și rezistente.</a:t>
            </a:r>
          </a:p>
          <a:p>
            <a:pPr rtl="0"/>
            <a:endParaRPr lang="fi-FI" sz="2800" dirty="0"/>
          </a:p>
        </p:txBody>
      </p:sp>
      <p:grpSp>
        <p:nvGrpSpPr>
          <p:cNvPr id="11" name="Ryhmä 10">
            <a:extLst>
              <a:ext uri="{FF2B5EF4-FFF2-40B4-BE49-F238E27FC236}">
                <a16:creationId xmlns:a16="http://schemas.microsoft.com/office/drawing/2014/main" id="{3AC629C3-D19E-40DB-A623-043223087F12}"/>
              </a:ext>
            </a:extLst>
          </p:cNvPr>
          <p:cNvGrpSpPr/>
          <p:nvPr/>
        </p:nvGrpSpPr>
        <p:grpSpPr>
          <a:xfrm>
            <a:off x="8483600" y="2423690"/>
            <a:ext cx="3503161" cy="3885670"/>
            <a:chOff x="422860" y="33319"/>
            <a:chExt cx="2880000" cy="3318345"/>
          </a:xfrm>
        </p:grpSpPr>
        <p:sp>
          <p:nvSpPr>
            <p:cNvPr id="12" name="Ellipsi 11">
              <a:extLst>
                <a:ext uri="{FF2B5EF4-FFF2-40B4-BE49-F238E27FC236}">
                  <a16:creationId xmlns:a16="http://schemas.microsoft.com/office/drawing/2014/main" id="{3743525B-A3F2-4F78-A852-0572FE140482}"/>
                </a:ext>
              </a:extLst>
            </p:cNvPr>
            <p:cNvSpPr/>
            <p:nvPr/>
          </p:nvSpPr>
          <p:spPr>
            <a:xfrm>
              <a:off x="422860" y="1551664"/>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ctr" rtl="0"/>
              <a:r>
                <a:rPr lang="ro" sz="2800" b="1">
                  <a:solidFill>
                    <a:schemeClr val="bg1"/>
                  </a:solidFill>
                  <a:effectLst>
                    <a:outerShdw blurRad="50800" dist="38100" dir="18900000" algn="bl" rotWithShape="0">
                      <a:prstClr val="black">
                        <a:alpha val="40000"/>
                      </a:prstClr>
                    </a:outerShdw>
                  </a:effectLst>
                  <a:latin typeface="Tw Cen MT Condensed" panose="020B0606020104020203" pitchFamily="34" charset="0"/>
                </a:rPr>
                <a:t>VALORI INTRINSECI</a:t>
              </a:r>
            </a:p>
          </p:txBody>
        </p:sp>
        <p:pic>
          <p:nvPicPr>
            <p:cNvPr id="13" name="Kuva 12">
              <a:extLst>
                <a:ext uri="{FF2B5EF4-FFF2-40B4-BE49-F238E27FC236}">
                  <a16:creationId xmlns:a16="http://schemas.microsoft.com/office/drawing/2014/main" id="{9217864C-8B37-4EF0-9B45-FF223C7B7B57}"/>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646" y="33319"/>
              <a:ext cx="1855345" cy="2104941"/>
            </a:xfrm>
            <a:prstGeom prst="rect">
              <a:avLst/>
            </a:prstGeom>
          </p:spPr>
        </p:pic>
      </p:grpSp>
    </p:spTree>
    <p:extLst>
      <p:ext uri="{BB962C8B-B14F-4D97-AF65-F5344CB8AC3E}">
        <p14:creationId xmlns:p14="http://schemas.microsoft.com/office/powerpoint/2010/main" val="3069372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CF90-4D8B-4502-9F86-4C5E3BB4061F}"/>
              </a:ext>
            </a:extLst>
          </p:cNvPr>
          <p:cNvSpPr>
            <a:spLocks noGrp="1"/>
          </p:cNvSpPr>
          <p:nvPr>
            <p:ph type="title"/>
          </p:nvPr>
        </p:nvSpPr>
        <p:spPr/>
        <p:txBody>
          <a:bodyPr rtlCol="0"/>
          <a:lstStyle/>
          <a:p>
            <a:pPr rtl="0"/>
            <a:r>
              <a:rPr lang="ro" dirty="0"/>
              <a:t>2. Acceptarea complexității în ceea ce privește </a:t>
            </a:r>
            <a:r>
              <a:rPr lang="fi-FI" dirty="0" err="1"/>
              <a:t>dezvoltarea</a:t>
            </a:r>
            <a:r>
              <a:rPr lang="fi-FI" dirty="0"/>
              <a:t> </a:t>
            </a:r>
            <a:r>
              <a:rPr lang="fi-FI" dirty="0" err="1"/>
              <a:t>durabila</a:t>
            </a:r>
            <a:endParaRPr lang="fi-FI" dirty="0"/>
          </a:p>
        </p:txBody>
      </p:sp>
      <p:sp>
        <p:nvSpPr>
          <p:cNvPr id="3" name="Content Placeholder 2">
            <a:extLst>
              <a:ext uri="{FF2B5EF4-FFF2-40B4-BE49-F238E27FC236}">
                <a16:creationId xmlns:a16="http://schemas.microsoft.com/office/drawing/2014/main" id="{9C0939B5-C960-4A4D-8AD2-C75941B880ED}"/>
              </a:ext>
            </a:extLst>
          </p:cNvPr>
          <p:cNvSpPr>
            <a:spLocks noGrp="1"/>
          </p:cNvSpPr>
          <p:nvPr>
            <p:ph idx="1"/>
          </p:nvPr>
        </p:nvSpPr>
        <p:spPr>
          <a:xfrm>
            <a:off x="535059" y="1959427"/>
            <a:ext cx="7749758" cy="4702629"/>
          </a:xfrm>
        </p:spPr>
        <p:txBody>
          <a:bodyPr rtlCol="0">
            <a:normAutofit lnSpcReduction="10000"/>
          </a:bodyPr>
          <a:lstStyle/>
          <a:p>
            <a:pPr algn="l" rtl="0">
              <a:buFont typeface="Arial" panose="020B0604020202020204" pitchFamily="34" charset="0"/>
              <a:buChar char="•"/>
            </a:pPr>
            <a:r>
              <a:rPr lang="ro" sz="2400" b="1" i="0" dirty="0">
                <a:solidFill>
                  <a:srgbClr val="333333"/>
                </a:solidFill>
                <a:effectLst/>
              </a:rPr>
              <a:t> </a:t>
            </a:r>
            <a:r>
              <a:rPr lang="ro" sz="2400" b="1" dirty="0">
                <a:solidFill>
                  <a:schemeClr val="accent1"/>
                </a:solidFill>
              </a:rPr>
              <a:t>Gândirea sistem</a:t>
            </a:r>
            <a:r>
              <a:rPr lang="ro-RO" sz="2400" b="1" dirty="0" err="1">
                <a:solidFill>
                  <a:schemeClr val="accent1"/>
                </a:solidFill>
              </a:rPr>
              <a:t>ică</a:t>
            </a:r>
            <a:r>
              <a:rPr lang="ro" sz="2400" b="1" dirty="0">
                <a:solidFill>
                  <a:schemeClr val="accent1"/>
                </a:solidFill>
              </a:rPr>
              <a:t>: </a:t>
            </a:r>
            <a:r>
              <a:rPr lang="ro" sz="2400" b="0" i="0" dirty="0">
                <a:solidFill>
                  <a:srgbClr val="333333"/>
                </a:solidFill>
                <a:effectLst/>
              </a:rPr>
              <a:t>Pentru a aborda o problemă de durabilitate din toate unghiurile; pentru a avea în vedere timpul, spațiul și contextul, astfel încât să se înțeleagă modul în care interacționează elementele în cadrul și între sisteme: caracterul interconectat al economiei, societății și mediului.</a:t>
            </a:r>
          </a:p>
          <a:p>
            <a:pPr algn="l" rtl="0">
              <a:buFont typeface="Arial" panose="020B0604020202020204" pitchFamily="34" charset="0"/>
              <a:buChar char="•"/>
            </a:pPr>
            <a:r>
              <a:rPr lang="ro" sz="2400" b="1" i="0" dirty="0">
                <a:solidFill>
                  <a:srgbClr val="333333"/>
                </a:solidFill>
                <a:effectLst/>
              </a:rPr>
              <a:t> </a:t>
            </a:r>
            <a:r>
              <a:rPr lang="ro" sz="2400" b="1" dirty="0">
                <a:solidFill>
                  <a:schemeClr val="accent1"/>
                </a:solidFill>
              </a:rPr>
              <a:t>Gândire critică: </a:t>
            </a:r>
            <a:r>
              <a:rPr lang="ro" sz="2400" b="0" i="0" dirty="0">
                <a:solidFill>
                  <a:srgbClr val="333333"/>
                </a:solidFill>
                <a:effectLst/>
              </a:rPr>
              <a:t>Pentru a evalua informațiile și argumentele, a identifica presupunerile, a înfrunta situația actuală și a reflecta asupra modului în care fondul personal, social și cultural influențează gândirea și concluziile.</a:t>
            </a:r>
          </a:p>
          <a:p>
            <a:pPr algn="l" rtl="0">
              <a:buFont typeface="Arial" panose="020B0604020202020204" pitchFamily="34" charset="0"/>
              <a:buChar char="•"/>
            </a:pPr>
            <a:r>
              <a:rPr lang="ro" sz="2400" b="1" i="0" dirty="0">
                <a:solidFill>
                  <a:srgbClr val="333333"/>
                </a:solidFill>
                <a:effectLst/>
              </a:rPr>
              <a:t> </a:t>
            </a:r>
            <a:r>
              <a:rPr lang="ro" sz="2400" b="1" dirty="0">
                <a:solidFill>
                  <a:schemeClr val="accent1"/>
                </a:solidFill>
              </a:rPr>
              <a:t>Încadrarea problemelor </a:t>
            </a:r>
            <a:r>
              <a:rPr lang="ro" sz="2400" dirty="0"/>
              <a:t>re</a:t>
            </a:r>
            <a:r>
              <a:rPr lang="ro" sz="2400" b="0" i="0" dirty="0">
                <a:solidFill>
                  <a:srgbClr val="333333"/>
                </a:solidFill>
                <a:effectLst/>
              </a:rPr>
              <a:t>feritoare la dificultate, </a:t>
            </a:r>
            <a:r>
              <a:rPr lang="ro" sz="2400" dirty="0">
                <a:solidFill>
                  <a:srgbClr val="333333"/>
                </a:solidFill>
              </a:rPr>
              <a:t>persoanele</a:t>
            </a:r>
            <a:r>
              <a:rPr lang="ro" sz="2400" b="0" i="0" dirty="0">
                <a:solidFill>
                  <a:srgbClr val="333333"/>
                </a:solidFill>
                <a:effectLst/>
              </a:rPr>
              <a:t> implicate, sfera temporală și geografică, pentru a identifica abordările adecvate pentru reducerea la minimum și adaptarea la problemele deja existente în care este implicată toată lumea.</a:t>
            </a:r>
          </a:p>
          <a:p>
            <a:pPr rtl="0"/>
            <a:endParaRPr lang="fi-FI" sz="2400" dirty="0"/>
          </a:p>
        </p:txBody>
      </p:sp>
      <p:grpSp>
        <p:nvGrpSpPr>
          <p:cNvPr id="76" name="Ryhmä 75">
            <a:extLst>
              <a:ext uri="{FF2B5EF4-FFF2-40B4-BE49-F238E27FC236}">
                <a16:creationId xmlns:a16="http://schemas.microsoft.com/office/drawing/2014/main" id="{164E6032-700C-47A4-B069-D371487A8172}"/>
              </a:ext>
            </a:extLst>
          </p:cNvPr>
          <p:cNvGrpSpPr/>
          <p:nvPr/>
        </p:nvGrpSpPr>
        <p:grpSpPr>
          <a:xfrm>
            <a:off x="8615680" y="2350380"/>
            <a:ext cx="3301837" cy="3400177"/>
            <a:chOff x="286196" y="3989017"/>
            <a:chExt cx="2880000" cy="2805038"/>
          </a:xfrm>
        </p:grpSpPr>
        <p:sp>
          <p:nvSpPr>
            <p:cNvPr id="77" name="Ellipsi 76">
              <a:extLst>
                <a:ext uri="{FF2B5EF4-FFF2-40B4-BE49-F238E27FC236}">
                  <a16:creationId xmlns:a16="http://schemas.microsoft.com/office/drawing/2014/main" id="{C123AC0C-30C3-4EA0-BF9F-D33DE23DA561}"/>
                </a:ext>
              </a:extLst>
            </p:cNvPr>
            <p:cNvSpPr/>
            <p:nvPr/>
          </p:nvSpPr>
          <p:spPr>
            <a:xfrm>
              <a:off x="286196" y="4994055"/>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 sz="2800" b="1" i="0" u="none" strike="noStrike" kern="1200" cap="none" spc="0" normalizeH="0" noProof="0">
                  <a:ln>
                    <a:noFill/>
                  </a:ln>
                  <a:solidFill>
                    <a:schemeClr val="bg1"/>
                  </a:solidFill>
                  <a:effectLst>
                    <a:outerShdw blurRad="50800" dist="38100" dir="18900000" algn="bl" rotWithShape="0">
                      <a:prstClr val="black">
                        <a:alpha val="40000"/>
                      </a:prstClr>
                    </a:outerShdw>
                  </a:effectLst>
                  <a:uLnTx/>
                  <a:uFillTx/>
                  <a:latin typeface="Tw Cen MT Condensed" panose="020B0606020104020203" pitchFamily="34" charset="0"/>
                </a:rPr>
                <a:t>ACCEPTARE</a:t>
              </a:r>
            </a:p>
            <a:p>
              <a:pPr marL="0" marR="0" lvl="0" indent="0" algn="ctr" defTabSz="914400" rtl="0" eaLnBrk="1" fontAlgn="auto" latinLnBrk="0" hangingPunct="1">
                <a:lnSpc>
                  <a:spcPct val="100000"/>
                </a:lnSpc>
                <a:spcBef>
                  <a:spcPts val="0"/>
                </a:spcBef>
                <a:spcAft>
                  <a:spcPts val="0"/>
                </a:spcAft>
                <a:buClrTx/>
                <a:buSzTx/>
                <a:buFontTx/>
                <a:buNone/>
                <a:tabLst/>
                <a:defRPr/>
              </a:pPr>
              <a:r>
                <a:rPr lang="ro" sz="2800" b="1" i="0" u="none" strike="noStrike" kern="1200" cap="none" spc="0" normalizeH="0" noProof="0">
                  <a:ln>
                    <a:noFill/>
                  </a:ln>
                  <a:solidFill>
                    <a:schemeClr val="bg1"/>
                  </a:solidFill>
                  <a:effectLst>
                    <a:outerShdw blurRad="50800" dist="38100" dir="18900000" algn="bl" rotWithShape="0">
                      <a:prstClr val="black">
                        <a:alpha val="40000"/>
                      </a:prstClr>
                    </a:outerShdw>
                  </a:effectLst>
                  <a:uLnTx/>
                  <a:uFillTx/>
                  <a:latin typeface="Tw Cen MT Condensed" panose="020B0606020104020203" pitchFamily="34" charset="0"/>
                </a:rPr>
                <a:t>COMPLEXITATE</a:t>
              </a:r>
            </a:p>
          </p:txBody>
        </p:sp>
        <p:grpSp>
          <p:nvGrpSpPr>
            <p:cNvPr id="78" name="Ryhmä 77">
              <a:extLst>
                <a:ext uri="{FF2B5EF4-FFF2-40B4-BE49-F238E27FC236}">
                  <a16:creationId xmlns:a16="http://schemas.microsoft.com/office/drawing/2014/main" id="{9310E61E-BF3E-43F8-9B87-BA1991F3AF4F}"/>
                </a:ext>
              </a:extLst>
            </p:cNvPr>
            <p:cNvGrpSpPr/>
            <p:nvPr/>
          </p:nvGrpSpPr>
          <p:grpSpPr>
            <a:xfrm>
              <a:off x="902030" y="3989017"/>
              <a:ext cx="1583375" cy="1562249"/>
              <a:chOff x="2954788" y="4133254"/>
              <a:chExt cx="2162408" cy="2208900"/>
            </a:xfrm>
            <a:solidFill>
              <a:schemeClr val="accent6">
                <a:lumMod val="10000"/>
              </a:schemeClr>
            </a:solidFill>
          </p:grpSpPr>
          <p:cxnSp>
            <p:nvCxnSpPr>
              <p:cNvPr id="79" name="Suora yhdysviiva 78">
                <a:extLst>
                  <a:ext uri="{FF2B5EF4-FFF2-40B4-BE49-F238E27FC236}">
                    <a16:creationId xmlns:a16="http://schemas.microsoft.com/office/drawing/2014/main" id="{2F63F7C2-CC90-4B8A-8697-D4039C735CD0}"/>
                  </a:ext>
                </a:extLst>
              </p:cNvPr>
              <p:cNvCxnSpPr>
                <a:cxnSpLocks/>
                <a:stCxn id="131" idx="2"/>
                <a:endCxn id="97" idx="5"/>
              </p:cNvCxnSpPr>
              <p:nvPr/>
            </p:nvCxnSpPr>
            <p:spPr>
              <a:xfrm flipH="1" flipV="1">
                <a:off x="4370200" y="5786353"/>
                <a:ext cx="632284" cy="41888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0" name="Suora yhdysviiva 79">
                <a:extLst>
                  <a:ext uri="{FF2B5EF4-FFF2-40B4-BE49-F238E27FC236}">
                    <a16:creationId xmlns:a16="http://schemas.microsoft.com/office/drawing/2014/main" id="{0AE5B335-4503-4A62-83CF-B70490241F6C}"/>
                  </a:ext>
                </a:extLst>
              </p:cNvPr>
              <p:cNvCxnSpPr>
                <a:cxnSpLocks/>
                <a:endCxn id="95" idx="5"/>
              </p:cNvCxnSpPr>
              <p:nvPr/>
            </p:nvCxnSpPr>
            <p:spPr>
              <a:xfrm flipH="1" flipV="1">
                <a:off x="4145080" y="5613297"/>
                <a:ext cx="601989" cy="17090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1" name="Suora yhdysviiva 80">
                <a:extLst>
                  <a:ext uri="{FF2B5EF4-FFF2-40B4-BE49-F238E27FC236}">
                    <a16:creationId xmlns:a16="http://schemas.microsoft.com/office/drawing/2014/main" id="{5525EFE6-88EE-4BBC-9B1D-A23DC4CFD029}"/>
                  </a:ext>
                </a:extLst>
              </p:cNvPr>
              <p:cNvCxnSpPr>
                <a:cxnSpLocks/>
                <a:stCxn id="129" idx="3"/>
                <a:endCxn id="139" idx="4"/>
              </p:cNvCxnSpPr>
              <p:nvPr/>
            </p:nvCxnSpPr>
            <p:spPr>
              <a:xfrm flipH="1" flipV="1">
                <a:off x="3327627" y="6308114"/>
                <a:ext cx="1382075" cy="3403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2" name="Suora yhdysviiva 81">
                <a:extLst>
                  <a:ext uri="{FF2B5EF4-FFF2-40B4-BE49-F238E27FC236}">
                    <a16:creationId xmlns:a16="http://schemas.microsoft.com/office/drawing/2014/main" id="{377B00BE-C790-46F6-8DDF-07DFA85D8CDF}"/>
                  </a:ext>
                </a:extLst>
              </p:cNvPr>
              <p:cNvCxnSpPr>
                <a:cxnSpLocks/>
                <a:stCxn id="96" idx="2"/>
                <a:endCxn id="141" idx="5"/>
              </p:cNvCxnSpPr>
              <p:nvPr/>
            </p:nvCxnSpPr>
            <p:spPr>
              <a:xfrm flipH="1" flipV="1">
                <a:off x="3694716" y="5971255"/>
                <a:ext cx="228559" cy="46547"/>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Suora yhdysviiva 82">
                <a:extLst>
                  <a:ext uri="{FF2B5EF4-FFF2-40B4-BE49-F238E27FC236}">
                    <a16:creationId xmlns:a16="http://schemas.microsoft.com/office/drawing/2014/main" id="{72270B7F-03A4-4FCA-9E0D-475EE20D1E8C}"/>
                  </a:ext>
                </a:extLst>
              </p:cNvPr>
              <p:cNvCxnSpPr>
                <a:cxnSpLocks/>
                <a:stCxn id="128" idx="3"/>
              </p:cNvCxnSpPr>
              <p:nvPr/>
            </p:nvCxnSpPr>
            <p:spPr>
              <a:xfrm flipH="1" flipV="1">
                <a:off x="3625610" y="6080450"/>
                <a:ext cx="868649" cy="99412"/>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4" name="Suora yhdysviiva 83">
                <a:extLst>
                  <a:ext uri="{FF2B5EF4-FFF2-40B4-BE49-F238E27FC236}">
                    <a16:creationId xmlns:a16="http://schemas.microsoft.com/office/drawing/2014/main" id="{22644806-6B73-4EDC-A4BC-D93CBCAEC4F5}"/>
                  </a:ext>
                </a:extLst>
              </p:cNvPr>
              <p:cNvCxnSpPr>
                <a:cxnSpLocks/>
                <a:stCxn id="97" idx="4"/>
                <a:endCxn id="130" idx="0"/>
              </p:cNvCxnSpPr>
              <p:nvPr/>
            </p:nvCxnSpPr>
            <p:spPr>
              <a:xfrm flipV="1">
                <a:off x="4346071" y="5801911"/>
                <a:ext cx="405854" cy="78914"/>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5" name="Suora yhdysviiva 84">
                <a:extLst>
                  <a:ext uri="{FF2B5EF4-FFF2-40B4-BE49-F238E27FC236}">
                    <a16:creationId xmlns:a16="http://schemas.microsoft.com/office/drawing/2014/main" id="{EADA0570-72FD-4669-8E2A-4A7FD3C524D3}"/>
                  </a:ext>
                </a:extLst>
              </p:cNvPr>
              <p:cNvCxnSpPr>
                <a:cxnSpLocks/>
                <a:stCxn id="129" idx="2"/>
                <a:endCxn id="138" idx="4"/>
              </p:cNvCxnSpPr>
              <p:nvPr/>
            </p:nvCxnSpPr>
            <p:spPr>
              <a:xfrm flipH="1" flipV="1">
                <a:off x="3066599" y="5968901"/>
                <a:ext cx="1599287" cy="373244"/>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6" name="Suora yhdysviiva 85">
                <a:extLst>
                  <a:ext uri="{FF2B5EF4-FFF2-40B4-BE49-F238E27FC236}">
                    <a16:creationId xmlns:a16="http://schemas.microsoft.com/office/drawing/2014/main" id="{DE394B42-2333-4770-8FF5-7424DE2D3149}"/>
                  </a:ext>
                </a:extLst>
              </p:cNvPr>
              <p:cNvCxnSpPr>
                <a:cxnSpLocks/>
                <a:stCxn id="95" idx="2"/>
              </p:cNvCxnSpPr>
              <p:nvPr/>
            </p:nvCxnSpPr>
            <p:spPr>
              <a:xfrm>
                <a:off x="4042870" y="5707769"/>
                <a:ext cx="416294" cy="493799"/>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7" name="Suora yhdysviiva 86">
                <a:extLst>
                  <a:ext uri="{FF2B5EF4-FFF2-40B4-BE49-F238E27FC236}">
                    <a16:creationId xmlns:a16="http://schemas.microsoft.com/office/drawing/2014/main" id="{85FD1320-64E0-4127-AD61-A32E9641BB86}"/>
                  </a:ext>
                </a:extLst>
              </p:cNvPr>
              <p:cNvCxnSpPr>
                <a:cxnSpLocks/>
                <a:stCxn id="96" idx="4"/>
                <a:endCxn id="139" idx="4"/>
              </p:cNvCxnSpPr>
              <p:nvPr/>
            </p:nvCxnSpPr>
            <p:spPr>
              <a:xfrm flipH="1">
                <a:off x="3327627" y="6017802"/>
                <a:ext cx="673729" cy="290312"/>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8" name="Suora yhdysviiva 87">
                <a:extLst>
                  <a:ext uri="{FF2B5EF4-FFF2-40B4-BE49-F238E27FC236}">
                    <a16:creationId xmlns:a16="http://schemas.microsoft.com/office/drawing/2014/main" id="{77294D6C-3AF0-4E29-9DE7-2FDB7C0B9DC4}"/>
                  </a:ext>
                </a:extLst>
              </p:cNvPr>
              <p:cNvCxnSpPr>
                <a:cxnSpLocks/>
                <a:stCxn id="94" idx="0"/>
                <a:endCxn id="140" idx="0"/>
              </p:cNvCxnSpPr>
              <p:nvPr/>
            </p:nvCxnSpPr>
            <p:spPr>
              <a:xfrm flipH="1">
                <a:off x="3397598" y="5631340"/>
                <a:ext cx="359402" cy="136516"/>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89" name="Ryhmä 88">
                <a:extLst>
                  <a:ext uri="{FF2B5EF4-FFF2-40B4-BE49-F238E27FC236}">
                    <a16:creationId xmlns:a16="http://schemas.microsoft.com/office/drawing/2014/main" id="{1D696F79-270B-4E98-8403-AD6331F92025}"/>
                  </a:ext>
                </a:extLst>
              </p:cNvPr>
              <p:cNvGrpSpPr/>
              <p:nvPr/>
            </p:nvGrpSpPr>
            <p:grpSpPr>
              <a:xfrm>
                <a:off x="2954788" y="4133254"/>
                <a:ext cx="2162408" cy="2208900"/>
                <a:chOff x="2942289" y="3964493"/>
                <a:chExt cx="2162408" cy="2208900"/>
              </a:xfrm>
              <a:grpFill/>
            </p:grpSpPr>
            <p:grpSp>
              <p:nvGrpSpPr>
                <p:cNvPr id="92" name="Ryhmä 91">
                  <a:extLst>
                    <a:ext uri="{FF2B5EF4-FFF2-40B4-BE49-F238E27FC236}">
                      <a16:creationId xmlns:a16="http://schemas.microsoft.com/office/drawing/2014/main" id="{280026E8-E987-4534-ADCA-5B182A58960D}"/>
                    </a:ext>
                  </a:extLst>
                </p:cNvPr>
                <p:cNvGrpSpPr/>
                <p:nvPr/>
              </p:nvGrpSpPr>
              <p:grpSpPr>
                <a:xfrm>
                  <a:off x="2942289" y="5599095"/>
                  <a:ext cx="739935" cy="540258"/>
                  <a:chOff x="2857244" y="5390813"/>
                  <a:chExt cx="1223839" cy="739583"/>
                </a:xfrm>
                <a:grpFill/>
              </p:grpSpPr>
              <p:sp>
                <p:nvSpPr>
                  <p:cNvPr id="138" name="Säännöllinen viisikulmio 105">
                    <a:extLst>
                      <a:ext uri="{FF2B5EF4-FFF2-40B4-BE49-F238E27FC236}">
                        <a16:creationId xmlns:a16="http://schemas.microsoft.com/office/drawing/2014/main" id="{93CA1B0E-AF3E-46C3-9672-9AFE95A21731}"/>
                      </a:ext>
                    </a:extLst>
                  </p:cNvPr>
                  <p:cNvSpPr/>
                  <p:nvPr/>
                </p:nvSpPr>
                <p:spPr>
                  <a:xfrm>
                    <a:off x="2857244" y="5437432"/>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139" name="Säännöllinen viisikulmio 106">
                    <a:extLst>
                      <a:ext uri="{FF2B5EF4-FFF2-40B4-BE49-F238E27FC236}">
                        <a16:creationId xmlns:a16="http://schemas.microsoft.com/office/drawing/2014/main" id="{2F0319FB-4B06-4DD7-BC25-DC4C04D21AAF}"/>
                      </a:ext>
                    </a:extLst>
                  </p:cNvPr>
                  <p:cNvSpPr/>
                  <p:nvPr/>
                </p:nvSpPr>
                <p:spPr>
                  <a:xfrm>
                    <a:off x="3288981" y="5901796"/>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140" name="Säännöllinen viisikulmio 107">
                    <a:extLst>
                      <a:ext uri="{FF2B5EF4-FFF2-40B4-BE49-F238E27FC236}">
                        <a16:creationId xmlns:a16="http://schemas.microsoft.com/office/drawing/2014/main" id="{C9CBCEB2-05BF-4925-9DBF-A40EAD13A346}"/>
                      </a:ext>
                    </a:extLst>
                  </p:cNvPr>
                  <p:cNvSpPr/>
                  <p:nvPr/>
                </p:nvSpPr>
                <p:spPr>
                  <a:xfrm>
                    <a:off x="3475354" y="5390813"/>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141" name="Säännöllinen viisikulmio 108">
                    <a:extLst>
                      <a:ext uri="{FF2B5EF4-FFF2-40B4-BE49-F238E27FC236}">
                        <a16:creationId xmlns:a16="http://schemas.microsoft.com/office/drawing/2014/main" id="{CB9A7797-0CBA-46A9-8A56-98B7C0D0C625}"/>
                      </a:ext>
                    </a:extLst>
                  </p:cNvPr>
                  <p:cNvSpPr/>
                  <p:nvPr/>
                </p:nvSpPr>
                <p:spPr>
                  <a:xfrm>
                    <a:off x="3852483" y="5581938"/>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cxnSp>
                <p:nvCxnSpPr>
                  <p:cNvPr id="142" name="Suora yhdysviiva 141">
                    <a:extLst>
                      <a:ext uri="{FF2B5EF4-FFF2-40B4-BE49-F238E27FC236}">
                        <a16:creationId xmlns:a16="http://schemas.microsoft.com/office/drawing/2014/main" id="{4055AD10-30A9-4E91-91E2-CEE69EAD65E3}"/>
                      </a:ext>
                    </a:extLst>
                  </p:cNvPr>
                  <p:cNvCxnSpPr>
                    <a:cxnSpLocks/>
                    <a:stCxn id="138" idx="4"/>
                    <a:endCxn id="139" idx="1"/>
                  </p:cNvCxnSpPr>
                  <p:nvPr/>
                </p:nvCxnSpPr>
                <p:spPr>
                  <a:xfrm>
                    <a:off x="3042185" y="5666031"/>
                    <a:ext cx="246796" cy="323082"/>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3" name="Suora yhdysviiva 142">
                    <a:extLst>
                      <a:ext uri="{FF2B5EF4-FFF2-40B4-BE49-F238E27FC236}">
                        <a16:creationId xmlns:a16="http://schemas.microsoft.com/office/drawing/2014/main" id="{2095F4CC-ED61-4DBA-9781-6845EC7A638F}"/>
                      </a:ext>
                    </a:extLst>
                  </p:cNvPr>
                  <p:cNvCxnSpPr>
                    <a:cxnSpLocks/>
                    <a:stCxn id="138" idx="5"/>
                    <a:endCxn id="141" idx="2"/>
                  </p:cNvCxnSpPr>
                  <p:nvPr/>
                </p:nvCxnSpPr>
                <p:spPr>
                  <a:xfrm>
                    <a:off x="3085844" y="5524749"/>
                    <a:ext cx="810298" cy="285788"/>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4" name="Suora yhdysviiva 143">
                    <a:extLst>
                      <a:ext uri="{FF2B5EF4-FFF2-40B4-BE49-F238E27FC236}">
                        <a16:creationId xmlns:a16="http://schemas.microsoft.com/office/drawing/2014/main" id="{596ADB59-DD19-430A-BB4A-BC04631EEB9E}"/>
                      </a:ext>
                    </a:extLst>
                  </p:cNvPr>
                  <p:cNvCxnSpPr>
                    <a:cxnSpLocks/>
                    <a:stCxn id="140" idx="4"/>
                    <a:endCxn id="141" idx="1"/>
                  </p:cNvCxnSpPr>
                  <p:nvPr/>
                </p:nvCxnSpPr>
                <p:spPr>
                  <a:xfrm>
                    <a:off x="3660295" y="5619412"/>
                    <a:ext cx="192188" cy="49843"/>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5" name="Suora yhdysviiva 144">
                    <a:extLst>
                      <a:ext uri="{FF2B5EF4-FFF2-40B4-BE49-F238E27FC236}">
                        <a16:creationId xmlns:a16="http://schemas.microsoft.com/office/drawing/2014/main" id="{D1A9EA83-4D52-4F2B-971E-1854299FDAD9}"/>
                      </a:ext>
                    </a:extLst>
                  </p:cNvPr>
                  <p:cNvCxnSpPr>
                    <a:cxnSpLocks/>
                    <a:stCxn id="140" idx="1"/>
                    <a:endCxn id="138" idx="5"/>
                  </p:cNvCxnSpPr>
                  <p:nvPr/>
                </p:nvCxnSpPr>
                <p:spPr>
                  <a:xfrm flipH="1">
                    <a:off x="3085844" y="5478130"/>
                    <a:ext cx="389510" cy="46619"/>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6" name="Suora yhdysviiva 145">
                    <a:extLst>
                      <a:ext uri="{FF2B5EF4-FFF2-40B4-BE49-F238E27FC236}">
                        <a16:creationId xmlns:a16="http://schemas.microsoft.com/office/drawing/2014/main" id="{07E71AE0-65E1-45AC-9CFA-1BBBE7950CD2}"/>
                      </a:ext>
                    </a:extLst>
                  </p:cNvPr>
                  <p:cNvCxnSpPr>
                    <a:cxnSpLocks/>
                    <a:stCxn id="141" idx="2"/>
                    <a:endCxn id="139" idx="5"/>
                  </p:cNvCxnSpPr>
                  <p:nvPr/>
                </p:nvCxnSpPr>
                <p:spPr>
                  <a:xfrm flipH="1">
                    <a:off x="3517581" y="5810537"/>
                    <a:ext cx="378561" cy="178576"/>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7" name="Suora yhdysviiva 146">
                    <a:extLst>
                      <a:ext uri="{FF2B5EF4-FFF2-40B4-BE49-F238E27FC236}">
                        <a16:creationId xmlns:a16="http://schemas.microsoft.com/office/drawing/2014/main" id="{34A50C7B-8D14-47DF-953D-22DE051E3D48}"/>
                      </a:ext>
                    </a:extLst>
                  </p:cNvPr>
                  <p:cNvCxnSpPr>
                    <a:cxnSpLocks/>
                    <a:stCxn id="139" idx="0"/>
                  </p:cNvCxnSpPr>
                  <p:nvPr/>
                </p:nvCxnSpPr>
                <p:spPr>
                  <a:xfrm flipV="1">
                    <a:off x="3403281" y="5619411"/>
                    <a:ext cx="114300" cy="282385"/>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93" name="Ryhmä 92">
                  <a:extLst>
                    <a:ext uri="{FF2B5EF4-FFF2-40B4-BE49-F238E27FC236}">
                      <a16:creationId xmlns:a16="http://schemas.microsoft.com/office/drawing/2014/main" id="{3B8E7C55-7D34-4901-9D0F-82C2534F8041}"/>
                    </a:ext>
                  </a:extLst>
                </p:cNvPr>
                <p:cNvGrpSpPr/>
                <p:nvPr/>
              </p:nvGrpSpPr>
              <p:grpSpPr>
                <a:xfrm>
                  <a:off x="4410865" y="5633158"/>
                  <a:ext cx="693832" cy="540235"/>
                  <a:chOff x="4396229" y="5388058"/>
                  <a:chExt cx="1118619" cy="684296"/>
                </a:xfrm>
                <a:grpFill/>
              </p:grpSpPr>
              <p:sp>
                <p:nvSpPr>
                  <p:cNvPr id="128" name="Säännöllinen viisikulmio 115">
                    <a:extLst>
                      <a:ext uri="{FF2B5EF4-FFF2-40B4-BE49-F238E27FC236}">
                        <a16:creationId xmlns:a16="http://schemas.microsoft.com/office/drawing/2014/main" id="{69398C67-DFF5-4662-A01F-47E6E7BA8D61}"/>
                      </a:ext>
                    </a:extLst>
                  </p:cNvPr>
                  <p:cNvSpPr/>
                  <p:nvPr/>
                </p:nvSpPr>
                <p:spPr>
                  <a:xfrm>
                    <a:off x="4396229" y="5638195"/>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129" name="Säännöllinen viisikulmio 116">
                    <a:extLst>
                      <a:ext uri="{FF2B5EF4-FFF2-40B4-BE49-F238E27FC236}">
                        <a16:creationId xmlns:a16="http://schemas.microsoft.com/office/drawing/2014/main" id="{023CB1B0-7E5A-4391-9D20-87D3DFEF3B37}"/>
                      </a:ext>
                    </a:extLst>
                  </p:cNvPr>
                  <p:cNvSpPr/>
                  <p:nvPr/>
                </p:nvSpPr>
                <p:spPr>
                  <a:xfrm>
                    <a:off x="4743573" y="5843754"/>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130" name="Säännöllinen viisikulmio 117">
                    <a:extLst>
                      <a:ext uri="{FF2B5EF4-FFF2-40B4-BE49-F238E27FC236}">
                        <a16:creationId xmlns:a16="http://schemas.microsoft.com/office/drawing/2014/main" id="{50CCD357-83D5-4F21-A4CE-EF40C912347F}"/>
                      </a:ext>
                    </a:extLst>
                  </p:cNvPr>
                  <p:cNvSpPr/>
                  <p:nvPr/>
                </p:nvSpPr>
                <p:spPr>
                  <a:xfrm>
                    <a:off x="4811647" y="5388058"/>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131" name="Säännöllinen viisikulmio 118">
                    <a:extLst>
                      <a:ext uri="{FF2B5EF4-FFF2-40B4-BE49-F238E27FC236}">
                        <a16:creationId xmlns:a16="http://schemas.microsoft.com/office/drawing/2014/main" id="{86649067-12D5-43B1-883D-DA5D3F91D1DC}"/>
                      </a:ext>
                    </a:extLst>
                  </p:cNvPr>
                  <p:cNvSpPr/>
                  <p:nvPr/>
                </p:nvSpPr>
                <p:spPr>
                  <a:xfrm>
                    <a:off x="5286248" y="5670332"/>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cxnSp>
                <p:nvCxnSpPr>
                  <p:cNvPr id="132" name="Suora yhdysviiva 131">
                    <a:extLst>
                      <a:ext uri="{FF2B5EF4-FFF2-40B4-BE49-F238E27FC236}">
                        <a16:creationId xmlns:a16="http://schemas.microsoft.com/office/drawing/2014/main" id="{0ACE20BB-3B6C-49C8-988C-387E900EBD78}"/>
                      </a:ext>
                    </a:extLst>
                  </p:cNvPr>
                  <p:cNvCxnSpPr>
                    <a:cxnSpLocks/>
                    <a:stCxn id="128" idx="4"/>
                    <a:endCxn id="129" idx="1"/>
                  </p:cNvCxnSpPr>
                  <p:nvPr/>
                </p:nvCxnSpPr>
                <p:spPr>
                  <a:xfrm>
                    <a:off x="4581170" y="5866794"/>
                    <a:ext cx="162403" cy="64277"/>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3" name="Suora yhdysviiva 132">
                    <a:extLst>
                      <a:ext uri="{FF2B5EF4-FFF2-40B4-BE49-F238E27FC236}">
                        <a16:creationId xmlns:a16="http://schemas.microsoft.com/office/drawing/2014/main" id="{ADC52F05-C884-44DD-AEB0-81C13BFAB21C}"/>
                      </a:ext>
                    </a:extLst>
                  </p:cNvPr>
                  <p:cNvCxnSpPr>
                    <a:cxnSpLocks/>
                    <a:stCxn id="128" idx="5"/>
                    <a:endCxn id="131" idx="2"/>
                  </p:cNvCxnSpPr>
                  <p:nvPr/>
                </p:nvCxnSpPr>
                <p:spPr>
                  <a:xfrm>
                    <a:off x="4624829" y="5725512"/>
                    <a:ext cx="705078" cy="173419"/>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4" name="Suora yhdysviiva 133">
                    <a:extLst>
                      <a:ext uri="{FF2B5EF4-FFF2-40B4-BE49-F238E27FC236}">
                        <a16:creationId xmlns:a16="http://schemas.microsoft.com/office/drawing/2014/main" id="{A6239644-4BAE-40A8-9052-5D22E784D364}"/>
                      </a:ext>
                    </a:extLst>
                  </p:cNvPr>
                  <p:cNvCxnSpPr>
                    <a:cxnSpLocks/>
                    <a:endCxn id="131" idx="1"/>
                  </p:cNvCxnSpPr>
                  <p:nvPr/>
                </p:nvCxnSpPr>
                <p:spPr>
                  <a:xfrm>
                    <a:off x="5037569" y="5493020"/>
                    <a:ext cx="248679" cy="264629"/>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5" name="Suora yhdysviiva 134">
                    <a:extLst>
                      <a:ext uri="{FF2B5EF4-FFF2-40B4-BE49-F238E27FC236}">
                        <a16:creationId xmlns:a16="http://schemas.microsoft.com/office/drawing/2014/main" id="{6656D86A-363F-4138-97BA-D5B7C2A9A739}"/>
                      </a:ext>
                    </a:extLst>
                  </p:cNvPr>
                  <p:cNvCxnSpPr>
                    <a:cxnSpLocks/>
                    <a:stCxn id="130" idx="1"/>
                    <a:endCxn id="128" idx="0"/>
                  </p:cNvCxnSpPr>
                  <p:nvPr/>
                </p:nvCxnSpPr>
                <p:spPr>
                  <a:xfrm flipH="1">
                    <a:off x="4510529" y="5475375"/>
                    <a:ext cx="301118" cy="16282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6" name="Suora yhdysviiva 135">
                    <a:extLst>
                      <a:ext uri="{FF2B5EF4-FFF2-40B4-BE49-F238E27FC236}">
                        <a16:creationId xmlns:a16="http://schemas.microsoft.com/office/drawing/2014/main" id="{07826879-584D-4D06-85CF-20B9D2AFBC3B}"/>
                      </a:ext>
                    </a:extLst>
                  </p:cNvPr>
                  <p:cNvCxnSpPr>
                    <a:cxnSpLocks/>
                    <a:stCxn id="131" idx="2"/>
                    <a:endCxn id="129" idx="5"/>
                  </p:cNvCxnSpPr>
                  <p:nvPr/>
                </p:nvCxnSpPr>
                <p:spPr>
                  <a:xfrm flipH="1">
                    <a:off x="4972173" y="5898931"/>
                    <a:ext cx="357734" cy="3214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7" name="Suora yhdysviiva 136">
                    <a:extLst>
                      <a:ext uri="{FF2B5EF4-FFF2-40B4-BE49-F238E27FC236}">
                        <a16:creationId xmlns:a16="http://schemas.microsoft.com/office/drawing/2014/main" id="{05A9C135-A128-48BD-9C39-D50DDE351BAE}"/>
                      </a:ext>
                    </a:extLst>
                  </p:cNvPr>
                  <p:cNvCxnSpPr>
                    <a:cxnSpLocks/>
                    <a:stCxn id="129" idx="0"/>
                    <a:endCxn id="130" idx="2"/>
                  </p:cNvCxnSpPr>
                  <p:nvPr/>
                </p:nvCxnSpPr>
                <p:spPr>
                  <a:xfrm flipH="1" flipV="1">
                    <a:off x="4855306" y="5616657"/>
                    <a:ext cx="2567" cy="227097"/>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grpSp>
            <p:sp>
              <p:nvSpPr>
                <p:cNvPr id="94" name="Säännöllinen viisikulmio 138">
                  <a:extLst>
                    <a:ext uri="{FF2B5EF4-FFF2-40B4-BE49-F238E27FC236}">
                      <a16:creationId xmlns:a16="http://schemas.microsoft.com/office/drawing/2014/main" id="{42806B8E-39AC-46CB-B636-D8AB0AC869B4}"/>
                    </a:ext>
                  </a:extLst>
                </p:cNvPr>
                <p:cNvSpPr/>
                <p:nvPr/>
              </p:nvSpPr>
              <p:spPr>
                <a:xfrm>
                  <a:off x="3681331" y="5462579"/>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95" name="Säännöllinen viisikulmio 139">
                  <a:extLst>
                    <a:ext uri="{FF2B5EF4-FFF2-40B4-BE49-F238E27FC236}">
                      <a16:creationId xmlns:a16="http://schemas.microsoft.com/office/drawing/2014/main" id="{32581D33-30AC-47E3-8392-8E81793EDD3C}"/>
                    </a:ext>
                  </a:extLst>
                </p:cNvPr>
                <p:cNvSpPr/>
                <p:nvPr/>
              </p:nvSpPr>
              <p:spPr>
                <a:xfrm>
                  <a:off x="4006242" y="5386150"/>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96" name="Säännöllinen viisikulmio 140">
                  <a:extLst>
                    <a:ext uri="{FF2B5EF4-FFF2-40B4-BE49-F238E27FC236}">
                      <a16:creationId xmlns:a16="http://schemas.microsoft.com/office/drawing/2014/main" id="{78DF96AE-6A23-42E7-A1E7-815EDCBEA2E7}"/>
                    </a:ext>
                  </a:extLst>
                </p:cNvPr>
                <p:cNvSpPr/>
                <p:nvPr/>
              </p:nvSpPr>
              <p:spPr>
                <a:xfrm>
                  <a:off x="3886647" y="5696183"/>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97" name="Säännöllinen viisikulmio 141">
                  <a:extLst>
                    <a:ext uri="{FF2B5EF4-FFF2-40B4-BE49-F238E27FC236}">
                      <a16:creationId xmlns:a16="http://schemas.microsoft.com/office/drawing/2014/main" id="{5728F12A-AF79-463A-B62F-FBAE2847FE6C}"/>
                    </a:ext>
                  </a:extLst>
                </p:cNvPr>
                <p:cNvSpPr/>
                <p:nvPr/>
              </p:nvSpPr>
              <p:spPr>
                <a:xfrm>
                  <a:off x="4231362" y="5559206"/>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cxnSp>
              <p:nvCxnSpPr>
                <p:cNvPr id="98" name="Suora yhdysviiva 97">
                  <a:extLst>
                    <a:ext uri="{FF2B5EF4-FFF2-40B4-BE49-F238E27FC236}">
                      <a16:creationId xmlns:a16="http://schemas.microsoft.com/office/drawing/2014/main" id="{3A559266-A86E-44A0-9DCD-5AE95271376B}"/>
                    </a:ext>
                  </a:extLst>
                </p:cNvPr>
                <p:cNvCxnSpPr>
                  <a:cxnSpLocks/>
                  <a:stCxn id="94" idx="0"/>
                  <a:endCxn id="95" idx="1"/>
                </p:cNvCxnSpPr>
                <p:nvPr/>
              </p:nvCxnSpPr>
              <p:spPr>
                <a:xfrm flipV="1">
                  <a:off x="3744501" y="5444536"/>
                  <a:ext cx="261741" cy="18043"/>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99" name="Suora yhdysviiva 98">
                  <a:extLst>
                    <a:ext uri="{FF2B5EF4-FFF2-40B4-BE49-F238E27FC236}">
                      <a16:creationId xmlns:a16="http://schemas.microsoft.com/office/drawing/2014/main" id="{100629CD-D8DF-4BE8-B20D-3BA5014ADECE}"/>
                    </a:ext>
                  </a:extLst>
                </p:cNvPr>
                <p:cNvCxnSpPr>
                  <a:cxnSpLocks/>
                  <a:stCxn id="94" idx="5"/>
                  <a:endCxn id="97" idx="2"/>
                </p:cNvCxnSpPr>
                <p:nvPr/>
              </p:nvCxnSpPr>
              <p:spPr>
                <a:xfrm>
                  <a:off x="3807670" y="5520966"/>
                  <a:ext cx="447821" cy="191098"/>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0" name="Suora yhdysviiva 99">
                  <a:extLst>
                    <a:ext uri="{FF2B5EF4-FFF2-40B4-BE49-F238E27FC236}">
                      <a16:creationId xmlns:a16="http://schemas.microsoft.com/office/drawing/2014/main" id="{D4BFAE99-B53E-4EAD-8A7F-B359F8EA2BBF}"/>
                    </a:ext>
                  </a:extLst>
                </p:cNvPr>
                <p:cNvCxnSpPr>
                  <a:cxnSpLocks/>
                  <a:stCxn id="96" idx="4"/>
                  <a:endCxn id="97" idx="2"/>
                </p:cNvCxnSpPr>
                <p:nvPr/>
              </p:nvCxnSpPr>
              <p:spPr>
                <a:xfrm flipV="1">
                  <a:off x="3988857" y="5712064"/>
                  <a:ext cx="266634" cy="136977"/>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1" name="Suora yhdysviiva 100">
                  <a:extLst>
                    <a:ext uri="{FF2B5EF4-FFF2-40B4-BE49-F238E27FC236}">
                      <a16:creationId xmlns:a16="http://schemas.microsoft.com/office/drawing/2014/main" id="{128EC381-99B8-447E-BCE0-23DF210B23F6}"/>
                    </a:ext>
                  </a:extLst>
                </p:cNvPr>
                <p:cNvCxnSpPr>
                  <a:cxnSpLocks/>
                  <a:stCxn id="96" idx="1"/>
                  <a:endCxn id="94" idx="4"/>
                </p:cNvCxnSpPr>
                <p:nvPr/>
              </p:nvCxnSpPr>
              <p:spPr>
                <a:xfrm flipH="1" flipV="1">
                  <a:off x="3783541" y="5615437"/>
                  <a:ext cx="103106" cy="139132"/>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2" name="Suora yhdysviiva 101">
                  <a:extLst>
                    <a:ext uri="{FF2B5EF4-FFF2-40B4-BE49-F238E27FC236}">
                      <a16:creationId xmlns:a16="http://schemas.microsoft.com/office/drawing/2014/main" id="{B5C3EBDF-89B1-4338-9191-196BC6AFD081}"/>
                    </a:ext>
                  </a:extLst>
                </p:cNvPr>
                <p:cNvCxnSpPr>
                  <a:cxnSpLocks/>
                  <a:stCxn id="97" idx="0"/>
                  <a:endCxn id="95" idx="5"/>
                </p:cNvCxnSpPr>
                <p:nvPr/>
              </p:nvCxnSpPr>
              <p:spPr>
                <a:xfrm flipH="1" flipV="1">
                  <a:off x="4132581" y="5444536"/>
                  <a:ext cx="161951" cy="11467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3" name="Suora yhdysviiva 102">
                  <a:extLst>
                    <a:ext uri="{FF2B5EF4-FFF2-40B4-BE49-F238E27FC236}">
                      <a16:creationId xmlns:a16="http://schemas.microsoft.com/office/drawing/2014/main" id="{B17191C3-D063-49C1-A804-F43194617C79}"/>
                    </a:ext>
                  </a:extLst>
                </p:cNvPr>
                <p:cNvCxnSpPr>
                  <a:cxnSpLocks/>
                  <a:stCxn id="95" idx="2"/>
                  <a:endCxn id="96" idx="0"/>
                </p:cNvCxnSpPr>
                <p:nvPr/>
              </p:nvCxnSpPr>
              <p:spPr>
                <a:xfrm flipH="1">
                  <a:off x="3949817" y="5539008"/>
                  <a:ext cx="80554" cy="157175"/>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sp>
              <p:nvSpPr>
                <p:cNvPr id="104" name="Säännöllinen viisikulmio 176">
                  <a:extLst>
                    <a:ext uri="{FF2B5EF4-FFF2-40B4-BE49-F238E27FC236}">
                      <a16:creationId xmlns:a16="http://schemas.microsoft.com/office/drawing/2014/main" id="{2F3D7BAF-0CDC-471B-98BE-3F8E4A97DD2B}"/>
                    </a:ext>
                  </a:extLst>
                </p:cNvPr>
                <p:cNvSpPr/>
                <p:nvPr/>
              </p:nvSpPr>
              <p:spPr>
                <a:xfrm>
                  <a:off x="3368266" y="4695113"/>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105" name="Säännöllinen viisikulmio 178">
                  <a:extLst>
                    <a:ext uri="{FF2B5EF4-FFF2-40B4-BE49-F238E27FC236}">
                      <a16:creationId xmlns:a16="http://schemas.microsoft.com/office/drawing/2014/main" id="{C0A91413-FEC7-417A-9528-630C1D6F298F}"/>
                    </a:ext>
                  </a:extLst>
                </p:cNvPr>
                <p:cNvSpPr/>
                <p:nvPr/>
              </p:nvSpPr>
              <p:spPr>
                <a:xfrm>
                  <a:off x="3916046" y="4960321"/>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sp>
              <p:nvSpPr>
                <p:cNvPr id="106" name="Säännöllinen viisikulmio 179">
                  <a:extLst>
                    <a:ext uri="{FF2B5EF4-FFF2-40B4-BE49-F238E27FC236}">
                      <a16:creationId xmlns:a16="http://schemas.microsoft.com/office/drawing/2014/main" id="{C0B5BECB-68DD-4289-B530-FA6157E491C6}"/>
                    </a:ext>
                  </a:extLst>
                </p:cNvPr>
                <p:cNvSpPr/>
                <p:nvPr/>
              </p:nvSpPr>
              <p:spPr>
                <a:xfrm>
                  <a:off x="4439930" y="4510943"/>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cxnSp>
              <p:nvCxnSpPr>
                <p:cNvPr id="107" name="Suora yhdysviiva 106">
                  <a:extLst>
                    <a:ext uri="{FF2B5EF4-FFF2-40B4-BE49-F238E27FC236}">
                      <a16:creationId xmlns:a16="http://schemas.microsoft.com/office/drawing/2014/main" id="{45699AD9-E18D-4B8B-A44D-8F9B4AFE4FAD}"/>
                    </a:ext>
                  </a:extLst>
                </p:cNvPr>
                <p:cNvCxnSpPr>
                  <a:cxnSpLocks/>
                  <a:stCxn id="104" idx="5"/>
                  <a:endCxn id="106" idx="1"/>
                </p:cNvCxnSpPr>
                <p:nvPr/>
              </p:nvCxnSpPr>
              <p:spPr>
                <a:xfrm flipV="1">
                  <a:off x="3596866" y="4598260"/>
                  <a:ext cx="843064" cy="18417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8" name="Suora yhdysviiva 107">
                  <a:extLst>
                    <a:ext uri="{FF2B5EF4-FFF2-40B4-BE49-F238E27FC236}">
                      <a16:creationId xmlns:a16="http://schemas.microsoft.com/office/drawing/2014/main" id="{32652320-61BB-4218-85BA-2C499FF3C7A3}"/>
                    </a:ext>
                  </a:extLst>
                </p:cNvPr>
                <p:cNvCxnSpPr>
                  <a:cxnSpLocks/>
                  <a:stCxn id="105" idx="5"/>
                  <a:endCxn id="106" idx="2"/>
                </p:cNvCxnSpPr>
                <p:nvPr/>
              </p:nvCxnSpPr>
              <p:spPr>
                <a:xfrm flipV="1">
                  <a:off x="4144646" y="4739542"/>
                  <a:ext cx="338943" cy="308096"/>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9" name="Suora yhdysviiva 108">
                  <a:extLst>
                    <a:ext uri="{FF2B5EF4-FFF2-40B4-BE49-F238E27FC236}">
                      <a16:creationId xmlns:a16="http://schemas.microsoft.com/office/drawing/2014/main" id="{A13F6B18-2745-4C01-BA4D-059A2841EB20}"/>
                    </a:ext>
                  </a:extLst>
                </p:cNvPr>
                <p:cNvCxnSpPr>
                  <a:cxnSpLocks/>
                  <a:stCxn id="105" idx="1"/>
                  <a:endCxn id="104" idx="4"/>
                </p:cNvCxnSpPr>
                <p:nvPr/>
              </p:nvCxnSpPr>
              <p:spPr>
                <a:xfrm flipH="1" flipV="1">
                  <a:off x="3553207" y="4923712"/>
                  <a:ext cx="362839" cy="123926"/>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sp>
              <p:nvSpPr>
                <p:cNvPr id="110" name="Säännöllinen viisikulmio 243">
                  <a:extLst>
                    <a:ext uri="{FF2B5EF4-FFF2-40B4-BE49-F238E27FC236}">
                      <a16:creationId xmlns:a16="http://schemas.microsoft.com/office/drawing/2014/main" id="{F8337355-D17C-4FF8-B5C4-D18938207B6B}"/>
                    </a:ext>
                  </a:extLst>
                </p:cNvPr>
                <p:cNvSpPr/>
                <p:nvPr/>
              </p:nvSpPr>
              <p:spPr>
                <a:xfrm>
                  <a:off x="3889543" y="3964493"/>
                  <a:ext cx="297736" cy="30784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w Cen MT" panose="020B0602020104020603" pitchFamily="34" charset="0"/>
                  </a:endParaRPr>
                </a:p>
              </p:txBody>
            </p:sp>
            <p:cxnSp>
              <p:nvCxnSpPr>
                <p:cNvPr id="111" name="Suora yhdysviiva 110">
                  <a:extLst>
                    <a:ext uri="{FF2B5EF4-FFF2-40B4-BE49-F238E27FC236}">
                      <a16:creationId xmlns:a16="http://schemas.microsoft.com/office/drawing/2014/main" id="{9600FB18-1E29-4EE9-AF62-4434BE11B863}"/>
                    </a:ext>
                  </a:extLst>
                </p:cNvPr>
                <p:cNvCxnSpPr>
                  <a:cxnSpLocks/>
                  <a:stCxn id="104" idx="1"/>
                  <a:endCxn id="138" idx="0"/>
                </p:cNvCxnSpPr>
                <p:nvPr/>
              </p:nvCxnSpPr>
              <p:spPr>
                <a:xfrm flipH="1">
                  <a:off x="3011390" y="4782430"/>
                  <a:ext cx="356876" cy="85072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2" name="Suora yhdysviiva 111">
                  <a:extLst>
                    <a:ext uri="{FF2B5EF4-FFF2-40B4-BE49-F238E27FC236}">
                      <a16:creationId xmlns:a16="http://schemas.microsoft.com/office/drawing/2014/main" id="{8C3ACD53-6755-4660-91FD-E39E753BA216}"/>
                    </a:ext>
                  </a:extLst>
                </p:cNvPr>
                <p:cNvCxnSpPr>
                  <a:cxnSpLocks/>
                  <a:stCxn id="104" idx="2"/>
                  <a:endCxn id="140" idx="0"/>
                </p:cNvCxnSpPr>
                <p:nvPr/>
              </p:nvCxnSpPr>
              <p:spPr>
                <a:xfrm flipH="1">
                  <a:off x="3385099" y="4923712"/>
                  <a:ext cx="26826" cy="675383"/>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3" name="Suora yhdysviiva 112">
                  <a:extLst>
                    <a:ext uri="{FF2B5EF4-FFF2-40B4-BE49-F238E27FC236}">
                      <a16:creationId xmlns:a16="http://schemas.microsoft.com/office/drawing/2014/main" id="{56460F1F-C980-4A99-A0A5-F5140CBA8EAD}"/>
                    </a:ext>
                  </a:extLst>
                </p:cNvPr>
                <p:cNvCxnSpPr>
                  <a:cxnSpLocks/>
                  <a:stCxn id="104" idx="4"/>
                  <a:endCxn id="141" idx="0"/>
                </p:cNvCxnSpPr>
                <p:nvPr/>
              </p:nvCxnSpPr>
              <p:spPr>
                <a:xfrm>
                  <a:off x="3553207" y="4923712"/>
                  <a:ext cx="59904" cy="81499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4" name="Suora yhdysviiva 113">
                  <a:extLst>
                    <a:ext uri="{FF2B5EF4-FFF2-40B4-BE49-F238E27FC236}">
                      <a16:creationId xmlns:a16="http://schemas.microsoft.com/office/drawing/2014/main" id="{30B31168-CC5E-4508-9515-C779538EEBCA}"/>
                    </a:ext>
                  </a:extLst>
                </p:cNvPr>
                <p:cNvCxnSpPr>
                  <a:cxnSpLocks/>
                  <a:stCxn id="104" idx="2"/>
                  <a:endCxn id="139" idx="1"/>
                </p:cNvCxnSpPr>
                <p:nvPr/>
              </p:nvCxnSpPr>
              <p:spPr>
                <a:xfrm flipH="1">
                  <a:off x="3203312" y="4923712"/>
                  <a:ext cx="208613" cy="1112435"/>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5" name="Suora yhdysviiva 114">
                  <a:extLst>
                    <a:ext uri="{FF2B5EF4-FFF2-40B4-BE49-F238E27FC236}">
                      <a16:creationId xmlns:a16="http://schemas.microsoft.com/office/drawing/2014/main" id="{D3726939-22C0-46FB-9F53-16BB09040A39}"/>
                    </a:ext>
                  </a:extLst>
                </p:cNvPr>
                <p:cNvCxnSpPr>
                  <a:cxnSpLocks/>
                  <a:stCxn id="95" idx="0"/>
                  <a:endCxn id="105" idx="4"/>
                </p:cNvCxnSpPr>
                <p:nvPr/>
              </p:nvCxnSpPr>
              <p:spPr>
                <a:xfrm flipV="1">
                  <a:off x="4069412" y="5188920"/>
                  <a:ext cx="31575" cy="19723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6" name="Suora yhdysviiva 115">
                  <a:extLst>
                    <a:ext uri="{FF2B5EF4-FFF2-40B4-BE49-F238E27FC236}">
                      <a16:creationId xmlns:a16="http://schemas.microsoft.com/office/drawing/2014/main" id="{50025573-870E-484E-B3BD-4B47EA8EB336}"/>
                    </a:ext>
                  </a:extLst>
                </p:cNvPr>
                <p:cNvCxnSpPr>
                  <a:cxnSpLocks/>
                  <a:stCxn id="105" idx="5"/>
                  <a:endCxn id="97" idx="0"/>
                </p:cNvCxnSpPr>
                <p:nvPr/>
              </p:nvCxnSpPr>
              <p:spPr>
                <a:xfrm>
                  <a:off x="4144646" y="5047638"/>
                  <a:ext cx="149886" cy="51156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7" name="Suora yhdysviiva 116">
                  <a:extLst>
                    <a:ext uri="{FF2B5EF4-FFF2-40B4-BE49-F238E27FC236}">
                      <a16:creationId xmlns:a16="http://schemas.microsoft.com/office/drawing/2014/main" id="{19FBE569-95C5-4BFE-9D14-9FF34B629C52}"/>
                    </a:ext>
                  </a:extLst>
                </p:cNvPr>
                <p:cNvCxnSpPr>
                  <a:cxnSpLocks/>
                  <a:stCxn id="105" idx="1"/>
                  <a:endCxn id="94" idx="0"/>
                </p:cNvCxnSpPr>
                <p:nvPr/>
              </p:nvCxnSpPr>
              <p:spPr>
                <a:xfrm flipH="1">
                  <a:off x="3744501" y="5047638"/>
                  <a:ext cx="171545" cy="41494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8" name="Suora yhdysviiva 117">
                  <a:extLst>
                    <a:ext uri="{FF2B5EF4-FFF2-40B4-BE49-F238E27FC236}">
                      <a16:creationId xmlns:a16="http://schemas.microsoft.com/office/drawing/2014/main" id="{917F3F77-303C-4428-9040-0935BFECCD45}"/>
                    </a:ext>
                  </a:extLst>
                </p:cNvPr>
                <p:cNvCxnSpPr>
                  <a:cxnSpLocks/>
                  <a:stCxn id="105" idx="2"/>
                  <a:endCxn id="96" idx="1"/>
                </p:cNvCxnSpPr>
                <p:nvPr/>
              </p:nvCxnSpPr>
              <p:spPr>
                <a:xfrm flipH="1">
                  <a:off x="3886647" y="5188920"/>
                  <a:ext cx="73058" cy="565649"/>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9" name="Suora yhdysviiva 118">
                  <a:extLst>
                    <a:ext uri="{FF2B5EF4-FFF2-40B4-BE49-F238E27FC236}">
                      <a16:creationId xmlns:a16="http://schemas.microsoft.com/office/drawing/2014/main" id="{4A9C8336-FD68-4C1E-8B84-F04096CCD53F}"/>
                    </a:ext>
                  </a:extLst>
                </p:cNvPr>
                <p:cNvCxnSpPr>
                  <a:cxnSpLocks/>
                  <a:stCxn id="129" idx="1"/>
                  <a:endCxn id="106" idx="4"/>
                </p:cNvCxnSpPr>
                <p:nvPr/>
              </p:nvCxnSpPr>
              <p:spPr>
                <a:xfrm flipH="1" flipV="1">
                  <a:off x="4624871" y="4739542"/>
                  <a:ext cx="1436" cy="1322303"/>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0" name="Suora yhdysviiva 119">
                  <a:extLst>
                    <a:ext uri="{FF2B5EF4-FFF2-40B4-BE49-F238E27FC236}">
                      <a16:creationId xmlns:a16="http://schemas.microsoft.com/office/drawing/2014/main" id="{2AEFADC5-03C6-4BC8-A8B2-2979F0B45378}"/>
                    </a:ext>
                  </a:extLst>
                </p:cNvPr>
                <p:cNvCxnSpPr>
                  <a:cxnSpLocks/>
                  <a:stCxn id="130" idx="0"/>
                  <a:endCxn id="106" idx="5"/>
                </p:cNvCxnSpPr>
                <p:nvPr/>
              </p:nvCxnSpPr>
              <p:spPr>
                <a:xfrm flipH="1" flipV="1">
                  <a:off x="4668530" y="4598260"/>
                  <a:ext cx="70896" cy="103489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1" name="Suora yhdysviiva 120">
                  <a:extLst>
                    <a:ext uri="{FF2B5EF4-FFF2-40B4-BE49-F238E27FC236}">
                      <a16:creationId xmlns:a16="http://schemas.microsoft.com/office/drawing/2014/main" id="{8488720C-69D4-45B3-81A6-6B8D83B14B3B}"/>
                    </a:ext>
                  </a:extLst>
                </p:cNvPr>
                <p:cNvCxnSpPr>
                  <a:cxnSpLocks/>
                  <a:stCxn id="131" idx="0"/>
                  <a:endCxn id="106" idx="5"/>
                </p:cNvCxnSpPr>
                <p:nvPr/>
              </p:nvCxnSpPr>
              <p:spPr>
                <a:xfrm flipH="1" flipV="1">
                  <a:off x="4668530" y="4598260"/>
                  <a:ext cx="365271" cy="125773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2" name="Suora yhdysviiva 121">
                  <a:extLst>
                    <a:ext uri="{FF2B5EF4-FFF2-40B4-BE49-F238E27FC236}">
                      <a16:creationId xmlns:a16="http://schemas.microsoft.com/office/drawing/2014/main" id="{6FCF9996-B5E8-4C71-816D-37DB9CA3D03E}"/>
                    </a:ext>
                  </a:extLst>
                </p:cNvPr>
                <p:cNvCxnSpPr>
                  <a:cxnSpLocks/>
                  <a:stCxn id="128" idx="1"/>
                  <a:endCxn id="106" idx="2"/>
                </p:cNvCxnSpPr>
                <p:nvPr/>
              </p:nvCxnSpPr>
              <p:spPr>
                <a:xfrm flipV="1">
                  <a:off x="4410864" y="4739542"/>
                  <a:ext cx="72725" cy="116002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3" name="Suora yhdysviiva 122">
                  <a:extLst>
                    <a:ext uri="{FF2B5EF4-FFF2-40B4-BE49-F238E27FC236}">
                      <a16:creationId xmlns:a16="http://schemas.microsoft.com/office/drawing/2014/main" id="{4F78E46D-A00F-4468-9F36-17573C7CB30A}"/>
                    </a:ext>
                  </a:extLst>
                </p:cNvPr>
                <p:cNvCxnSpPr>
                  <a:cxnSpLocks/>
                  <a:stCxn id="104" idx="0"/>
                  <a:endCxn id="110" idx="2"/>
                </p:cNvCxnSpPr>
                <p:nvPr/>
              </p:nvCxnSpPr>
              <p:spPr>
                <a:xfrm flipV="1">
                  <a:off x="3482566" y="4272332"/>
                  <a:ext cx="463840" cy="42278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4" name="Suora yhdysviiva 123">
                  <a:extLst>
                    <a:ext uri="{FF2B5EF4-FFF2-40B4-BE49-F238E27FC236}">
                      <a16:creationId xmlns:a16="http://schemas.microsoft.com/office/drawing/2014/main" id="{90AF5059-89C0-4A86-B208-14C7F264D800}"/>
                    </a:ext>
                  </a:extLst>
                </p:cNvPr>
                <p:cNvCxnSpPr>
                  <a:cxnSpLocks/>
                  <a:stCxn id="106" idx="0"/>
                  <a:endCxn id="110" idx="5"/>
                </p:cNvCxnSpPr>
                <p:nvPr/>
              </p:nvCxnSpPr>
              <p:spPr>
                <a:xfrm flipH="1" flipV="1">
                  <a:off x="4187279" y="4082077"/>
                  <a:ext cx="366951" cy="428866"/>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5" name="Suora yhdysviiva 124">
                  <a:extLst>
                    <a:ext uri="{FF2B5EF4-FFF2-40B4-BE49-F238E27FC236}">
                      <a16:creationId xmlns:a16="http://schemas.microsoft.com/office/drawing/2014/main" id="{F504290B-2523-41E0-A2BD-A1171D4335DA}"/>
                    </a:ext>
                  </a:extLst>
                </p:cNvPr>
                <p:cNvCxnSpPr>
                  <a:cxnSpLocks/>
                  <a:stCxn id="105" idx="0"/>
                  <a:endCxn id="110" idx="4"/>
                </p:cNvCxnSpPr>
                <p:nvPr/>
              </p:nvCxnSpPr>
              <p:spPr>
                <a:xfrm flipV="1">
                  <a:off x="4030346" y="4272332"/>
                  <a:ext cx="100070" cy="687989"/>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6" name="Suora yhdysviiva 125">
                  <a:extLst>
                    <a:ext uri="{FF2B5EF4-FFF2-40B4-BE49-F238E27FC236}">
                      <a16:creationId xmlns:a16="http://schemas.microsoft.com/office/drawing/2014/main" id="{7E5B9FC0-937C-4D9F-B9F2-F83D34684A89}"/>
                    </a:ext>
                  </a:extLst>
                </p:cNvPr>
                <p:cNvCxnSpPr>
                  <a:cxnSpLocks/>
                  <a:stCxn id="141" idx="0"/>
                  <a:endCxn id="110" idx="2"/>
                </p:cNvCxnSpPr>
                <p:nvPr/>
              </p:nvCxnSpPr>
              <p:spPr>
                <a:xfrm flipV="1">
                  <a:off x="3613111" y="4272332"/>
                  <a:ext cx="333295" cy="146637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7" name="Suora yhdysviiva 126">
                  <a:extLst>
                    <a:ext uri="{FF2B5EF4-FFF2-40B4-BE49-F238E27FC236}">
                      <a16:creationId xmlns:a16="http://schemas.microsoft.com/office/drawing/2014/main" id="{4637E33E-B067-44E2-91DB-331454EF8FE1}"/>
                    </a:ext>
                  </a:extLst>
                </p:cNvPr>
                <p:cNvCxnSpPr>
                  <a:cxnSpLocks/>
                  <a:stCxn id="97" idx="5"/>
                  <a:endCxn id="110" idx="4"/>
                </p:cNvCxnSpPr>
                <p:nvPr/>
              </p:nvCxnSpPr>
              <p:spPr>
                <a:xfrm flipH="1" flipV="1">
                  <a:off x="4130416" y="4272332"/>
                  <a:ext cx="227285" cy="134526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90" name="Suora yhdysviiva 89">
                <a:extLst>
                  <a:ext uri="{FF2B5EF4-FFF2-40B4-BE49-F238E27FC236}">
                    <a16:creationId xmlns:a16="http://schemas.microsoft.com/office/drawing/2014/main" id="{AFFD793F-67F9-4456-8699-E6D45D058268}"/>
                  </a:ext>
                </a:extLst>
              </p:cNvPr>
              <p:cNvCxnSpPr>
                <a:cxnSpLocks/>
                <a:stCxn id="128" idx="1"/>
                <a:endCxn id="96" idx="4"/>
              </p:cNvCxnSpPr>
              <p:nvPr/>
            </p:nvCxnSpPr>
            <p:spPr>
              <a:xfrm flipH="1" flipV="1">
                <a:off x="4001356" y="6017802"/>
                <a:ext cx="422007" cy="5052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1" name="Suora yhdysviiva 90">
                <a:extLst>
                  <a:ext uri="{FF2B5EF4-FFF2-40B4-BE49-F238E27FC236}">
                    <a16:creationId xmlns:a16="http://schemas.microsoft.com/office/drawing/2014/main" id="{7C9C19AA-BD5C-4313-A716-E68107A7A6DC}"/>
                  </a:ext>
                </a:extLst>
              </p:cNvPr>
              <p:cNvCxnSpPr>
                <a:cxnSpLocks/>
                <a:stCxn id="129" idx="2"/>
                <a:endCxn id="96" idx="3"/>
              </p:cNvCxnSpPr>
              <p:nvPr/>
            </p:nvCxnSpPr>
            <p:spPr>
              <a:xfrm flipH="1" flipV="1">
                <a:off x="3962316" y="6017802"/>
                <a:ext cx="703570" cy="324343"/>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4422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CF90-4D8B-4502-9F86-4C5E3BB4061F}"/>
              </a:ext>
            </a:extLst>
          </p:cNvPr>
          <p:cNvSpPr>
            <a:spLocks noGrp="1"/>
          </p:cNvSpPr>
          <p:nvPr>
            <p:ph type="title"/>
          </p:nvPr>
        </p:nvSpPr>
        <p:spPr>
          <a:xfrm>
            <a:off x="1024128" y="585216"/>
            <a:ext cx="10818908" cy="1499616"/>
          </a:xfrm>
        </p:spPr>
        <p:txBody>
          <a:bodyPr rtlCol="0"/>
          <a:lstStyle/>
          <a:p>
            <a:pPr rtl="0"/>
            <a:r>
              <a:rPr lang="ro" dirty="0"/>
              <a:t>3. </a:t>
            </a:r>
            <a:r>
              <a:rPr lang="fi-FI" dirty="0" err="1"/>
              <a:t>Viziunea</a:t>
            </a:r>
            <a:r>
              <a:rPr lang="fi-FI" dirty="0"/>
              <a:t> </a:t>
            </a:r>
            <a:r>
              <a:rPr lang="fi-FI" dirty="0" err="1"/>
              <a:t>unor</a:t>
            </a:r>
            <a:r>
              <a:rPr lang="fi-FI" dirty="0"/>
              <a:t> </a:t>
            </a:r>
            <a:r>
              <a:rPr lang="fi-FI" dirty="0" err="1"/>
              <a:t>scenarii</a:t>
            </a:r>
            <a:r>
              <a:rPr lang="fi-FI" dirty="0"/>
              <a:t> de </a:t>
            </a:r>
            <a:r>
              <a:rPr lang="fi-FI" dirty="0" err="1"/>
              <a:t>viitor</a:t>
            </a:r>
            <a:r>
              <a:rPr lang="fi-FI" dirty="0"/>
              <a:t> </a:t>
            </a:r>
            <a:r>
              <a:rPr lang="fi-FI" dirty="0" err="1"/>
              <a:t>sustenabil</a:t>
            </a:r>
            <a:endParaRPr lang="ro" dirty="0"/>
          </a:p>
        </p:txBody>
      </p:sp>
      <p:sp>
        <p:nvSpPr>
          <p:cNvPr id="3" name="Content Placeholder 2">
            <a:extLst>
              <a:ext uri="{FF2B5EF4-FFF2-40B4-BE49-F238E27FC236}">
                <a16:creationId xmlns:a16="http://schemas.microsoft.com/office/drawing/2014/main" id="{9C0939B5-C960-4A4D-8AD2-C75941B880ED}"/>
              </a:ext>
            </a:extLst>
          </p:cNvPr>
          <p:cNvSpPr>
            <a:spLocks noGrp="1"/>
          </p:cNvSpPr>
          <p:nvPr>
            <p:ph idx="1"/>
          </p:nvPr>
        </p:nvSpPr>
        <p:spPr>
          <a:xfrm>
            <a:off x="1024129" y="2286000"/>
            <a:ext cx="7042186" cy="4023360"/>
          </a:xfrm>
        </p:spPr>
        <p:txBody>
          <a:bodyPr rtlCol="0">
            <a:normAutofit fontScale="92500" lnSpcReduction="10000"/>
          </a:bodyPr>
          <a:lstStyle/>
          <a:p>
            <a:pPr algn="l" rtl="0">
              <a:buFont typeface="Arial" panose="020B0604020202020204" pitchFamily="34" charset="0"/>
              <a:buChar char="•"/>
            </a:pPr>
            <a:r>
              <a:rPr lang="ro" sz="2400" b="1" i="0" dirty="0">
                <a:solidFill>
                  <a:srgbClr val="333333"/>
                </a:solidFill>
                <a:effectLst/>
              </a:rPr>
              <a:t> </a:t>
            </a:r>
            <a:r>
              <a:rPr lang="fi-FI" sz="2400" b="1" i="0" dirty="0" err="1">
                <a:solidFill>
                  <a:schemeClr val="accent1"/>
                </a:solidFill>
                <a:effectLst/>
              </a:rPr>
              <a:t>A</a:t>
            </a:r>
            <a:r>
              <a:rPr lang="fi-FI" sz="2400" b="1" dirty="0" err="1">
                <a:solidFill>
                  <a:schemeClr val="accent1"/>
                </a:solidFill>
              </a:rPr>
              <a:t>lfabetizarea</a:t>
            </a:r>
            <a:r>
              <a:rPr lang="fi-FI" sz="2400" b="1" dirty="0">
                <a:solidFill>
                  <a:schemeClr val="accent1"/>
                </a:solidFill>
              </a:rPr>
              <a:t> in </a:t>
            </a:r>
            <a:r>
              <a:rPr lang="fi-FI" sz="2400" b="1" dirty="0" err="1">
                <a:solidFill>
                  <a:schemeClr val="accent1"/>
                </a:solidFill>
              </a:rPr>
              <a:t>problematica</a:t>
            </a:r>
            <a:r>
              <a:rPr lang="fi-FI" sz="2400" b="1" dirty="0">
                <a:solidFill>
                  <a:schemeClr val="accent1"/>
                </a:solidFill>
              </a:rPr>
              <a:t> </a:t>
            </a:r>
            <a:r>
              <a:rPr lang="fi-FI" sz="2400" b="1" dirty="0" err="1">
                <a:solidFill>
                  <a:schemeClr val="accent1"/>
                </a:solidFill>
              </a:rPr>
              <a:t>viitorului</a:t>
            </a:r>
            <a:r>
              <a:rPr lang="ro" sz="2400" b="1" dirty="0">
                <a:solidFill>
                  <a:schemeClr val="accent1"/>
                </a:solidFill>
              </a:rPr>
              <a:t>: </a:t>
            </a:r>
            <a:r>
              <a:rPr lang="ro" sz="2400" b="0" i="0" dirty="0">
                <a:solidFill>
                  <a:srgbClr val="333333"/>
                </a:solidFill>
                <a:effectLst/>
              </a:rPr>
              <a:t>Pentru a imagina viitoruri sustenabile alternative, prin imaginarea și dezvoltarea de scenarii alternative și identificarea pașilor necesari pentru obținerea unui viitor durabil preferat</a:t>
            </a:r>
          </a:p>
          <a:p>
            <a:pPr algn="l" rtl="0">
              <a:buFont typeface="Arial" panose="020B0604020202020204" pitchFamily="34" charset="0"/>
              <a:buChar char="•"/>
            </a:pPr>
            <a:r>
              <a:rPr lang="ro" sz="2400" b="1" i="0" dirty="0">
                <a:solidFill>
                  <a:srgbClr val="333333"/>
                </a:solidFill>
                <a:effectLst/>
              </a:rPr>
              <a:t> </a:t>
            </a:r>
            <a:r>
              <a:rPr lang="fi-FI" sz="2400" b="1" i="0" dirty="0" err="1">
                <a:solidFill>
                  <a:schemeClr val="accent1"/>
                </a:solidFill>
                <a:effectLst/>
              </a:rPr>
              <a:t>A</a:t>
            </a:r>
            <a:r>
              <a:rPr lang="fi-FI" sz="2400" b="1" dirty="0" err="1">
                <a:solidFill>
                  <a:schemeClr val="accent1"/>
                </a:solidFill>
              </a:rPr>
              <a:t>daptabilitatea</a:t>
            </a:r>
            <a:r>
              <a:rPr lang="fi-FI" sz="2400" b="1" dirty="0">
                <a:solidFill>
                  <a:schemeClr val="accent1"/>
                </a:solidFill>
              </a:rPr>
              <a:t> la </a:t>
            </a:r>
            <a:r>
              <a:rPr lang="fi-FI" sz="2400" b="1" dirty="0" err="1">
                <a:solidFill>
                  <a:schemeClr val="accent1"/>
                </a:solidFill>
              </a:rPr>
              <a:t>scenariile</a:t>
            </a:r>
            <a:r>
              <a:rPr lang="fi-FI" sz="2400" b="1" dirty="0">
                <a:solidFill>
                  <a:schemeClr val="accent1"/>
                </a:solidFill>
              </a:rPr>
              <a:t> </a:t>
            </a:r>
            <a:r>
              <a:rPr lang="fi-FI" sz="2400" b="1" dirty="0" err="1">
                <a:solidFill>
                  <a:schemeClr val="accent1"/>
                </a:solidFill>
              </a:rPr>
              <a:t>viitoare</a:t>
            </a:r>
            <a:r>
              <a:rPr lang="ro" sz="2400" b="1" dirty="0">
                <a:solidFill>
                  <a:schemeClr val="accent1"/>
                </a:solidFill>
              </a:rPr>
              <a:t>: </a:t>
            </a:r>
            <a:r>
              <a:rPr lang="ro" sz="2400" b="0" i="0" dirty="0">
                <a:solidFill>
                  <a:srgbClr val="333333"/>
                </a:solidFill>
                <a:effectLst/>
              </a:rPr>
              <a:t>Pentru a gestiona tranzițiile și problemele apărute în situații de durabilitate complexe și de a lua decizii privind viitorul prin confruntarea cu incertitudinile, ambiguitatea și riscul</a:t>
            </a:r>
          </a:p>
          <a:p>
            <a:pPr algn="l" rtl="0">
              <a:buFont typeface="Arial" panose="020B0604020202020204" pitchFamily="34" charset="0"/>
              <a:buChar char="•"/>
            </a:pPr>
            <a:r>
              <a:rPr lang="ro" sz="2400" b="1" i="0" dirty="0">
                <a:solidFill>
                  <a:srgbClr val="333333"/>
                </a:solidFill>
                <a:effectLst/>
              </a:rPr>
              <a:t> </a:t>
            </a:r>
            <a:r>
              <a:rPr lang="fi-FI" sz="2400" b="1" i="0" dirty="0" err="1">
                <a:solidFill>
                  <a:schemeClr val="accent1"/>
                </a:solidFill>
                <a:effectLst/>
              </a:rPr>
              <a:t>G</a:t>
            </a:r>
            <a:r>
              <a:rPr lang="fi-FI" sz="2400" b="1" dirty="0" err="1">
                <a:solidFill>
                  <a:schemeClr val="accent1"/>
                </a:solidFill>
              </a:rPr>
              <a:t>ândirea</a:t>
            </a:r>
            <a:r>
              <a:rPr lang="fi-FI" sz="2400" b="1" dirty="0">
                <a:solidFill>
                  <a:schemeClr val="accent1"/>
                </a:solidFill>
              </a:rPr>
              <a:t> </a:t>
            </a:r>
            <a:r>
              <a:rPr lang="fi-FI" sz="2400" b="1" dirty="0" err="1">
                <a:solidFill>
                  <a:schemeClr val="accent1"/>
                </a:solidFill>
              </a:rPr>
              <a:t>experimentală</a:t>
            </a:r>
            <a:r>
              <a:rPr lang="ro" sz="2400" b="1" dirty="0">
                <a:solidFill>
                  <a:schemeClr val="accent1"/>
                </a:solidFill>
              </a:rPr>
              <a:t>: </a:t>
            </a:r>
            <a:r>
              <a:rPr lang="ro" sz="2400" b="0" i="0" dirty="0">
                <a:solidFill>
                  <a:srgbClr val="333333"/>
                </a:solidFill>
                <a:effectLst/>
              </a:rPr>
              <a:t>Pentru a adopta un mod de gândire relațional, explorând și asociind diferite discipline, folosind creativitatea și experimentarea cu idei sau metode noi</a:t>
            </a:r>
          </a:p>
        </p:txBody>
      </p:sp>
      <p:grpSp>
        <p:nvGrpSpPr>
          <p:cNvPr id="9" name="Ryhmä 8">
            <a:extLst>
              <a:ext uri="{FF2B5EF4-FFF2-40B4-BE49-F238E27FC236}">
                <a16:creationId xmlns:a16="http://schemas.microsoft.com/office/drawing/2014/main" id="{514902D5-D749-46BB-B2EA-B8B6E9F25983}"/>
              </a:ext>
            </a:extLst>
          </p:cNvPr>
          <p:cNvGrpSpPr/>
          <p:nvPr/>
        </p:nvGrpSpPr>
        <p:grpSpPr>
          <a:xfrm>
            <a:off x="8483603" y="2084832"/>
            <a:ext cx="3398216" cy="3879089"/>
            <a:chOff x="8697267" y="150881"/>
            <a:chExt cx="2988075" cy="3080562"/>
          </a:xfrm>
        </p:grpSpPr>
        <p:sp>
          <p:nvSpPr>
            <p:cNvPr id="10" name="Ellipsi 9">
              <a:extLst>
                <a:ext uri="{FF2B5EF4-FFF2-40B4-BE49-F238E27FC236}">
                  <a16:creationId xmlns:a16="http://schemas.microsoft.com/office/drawing/2014/main" id="{9B8C378A-5046-41C2-8FE8-86C90B484D74}"/>
                </a:ext>
              </a:extLst>
            </p:cNvPr>
            <p:cNvSpPr/>
            <p:nvPr/>
          </p:nvSpPr>
          <p:spPr>
            <a:xfrm>
              <a:off x="10917518" y="150881"/>
              <a:ext cx="767824" cy="71224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a:ln>
                  <a:noFill/>
                </a:ln>
                <a:solidFill>
                  <a:schemeClr val="tx2">
                    <a:lumMod val="50000"/>
                  </a:schemeClr>
                </a:solidFill>
                <a:effectLst/>
                <a:uLnTx/>
                <a:uFillTx/>
                <a:latin typeface="Tw Cen MT" panose="020B0602020104020603" pitchFamily="34" charset="0"/>
                <a:ea typeface="+mn-ea"/>
                <a:cs typeface="+mn-cs"/>
              </a:endParaRPr>
            </a:p>
          </p:txBody>
        </p:sp>
        <p:sp>
          <p:nvSpPr>
            <p:cNvPr id="11" name="Tasakylkinen kolmio 10">
              <a:extLst>
                <a:ext uri="{FF2B5EF4-FFF2-40B4-BE49-F238E27FC236}">
                  <a16:creationId xmlns:a16="http://schemas.microsoft.com/office/drawing/2014/main" id="{D47950D9-C23D-4DE4-BE3F-C1F82F48B4DD}"/>
                </a:ext>
              </a:extLst>
            </p:cNvPr>
            <p:cNvSpPr/>
            <p:nvPr/>
          </p:nvSpPr>
          <p:spPr>
            <a:xfrm rot="15793341">
              <a:off x="10030678" y="-585689"/>
              <a:ext cx="736722" cy="2425080"/>
            </a:xfrm>
            <a:prstGeom prst="triangle">
              <a:avLst>
                <a:gd name="adj" fmla="val 56241"/>
              </a:avLst>
            </a:prstGeom>
            <a:solidFill>
              <a:schemeClr val="accent4">
                <a:lumMod val="20000"/>
                <a:lumOff val="80000"/>
                <a:alpha val="5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latin typeface="Tw Cen MT" panose="020B0602020104020603" pitchFamily="34" charset="0"/>
              </a:endParaRPr>
            </a:p>
          </p:txBody>
        </p:sp>
        <p:sp>
          <p:nvSpPr>
            <p:cNvPr id="12" name="Ellipsi 11">
              <a:extLst>
                <a:ext uri="{FF2B5EF4-FFF2-40B4-BE49-F238E27FC236}">
                  <a16:creationId xmlns:a16="http://schemas.microsoft.com/office/drawing/2014/main" id="{04A456AA-FBB4-497E-9A5A-1739F32DB113}"/>
                </a:ext>
              </a:extLst>
            </p:cNvPr>
            <p:cNvSpPr/>
            <p:nvPr/>
          </p:nvSpPr>
          <p:spPr>
            <a:xfrm>
              <a:off x="8697267" y="1431443"/>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lstStyle/>
            <a:p>
              <a:pPr algn="ctr" rtl="0">
                <a:defRPr/>
              </a:pPr>
              <a:r>
                <a:rPr lang="ro" sz="2800" b="1">
                  <a:solidFill>
                    <a:schemeClr val="bg1"/>
                  </a:solidFill>
                  <a:effectLst>
                    <a:outerShdw blurRad="50800" dist="38100" dir="18900000" algn="bl" rotWithShape="0">
                      <a:prstClr val="black">
                        <a:alpha val="40000"/>
                      </a:prstClr>
                    </a:outerShdw>
                  </a:effectLst>
                  <a:latin typeface="Tw Cen MT Condensed"/>
                </a:rPr>
                <a:t>VIZIUNE</a:t>
              </a:r>
              <a:r>
                <a:rPr lang="ro" sz="2800" b="1">
                  <a:solidFill>
                    <a:schemeClr val="bg1"/>
                  </a:solidFill>
                  <a:latin typeface="Tw Cen MT Condensed"/>
                </a:rPr>
                <a:t>  </a:t>
              </a:r>
            </a:p>
            <a:p>
              <a:pPr algn="ctr" rtl="0">
                <a:defRPr/>
              </a:pPr>
              <a:r>
                <a:rPr lang="ro" sz="2800" b="1" i="0" u="none" strike="noStrike" kern="1200" cap="none" spc="0" normalizeH="0" noProof="0">
                  <a:ln>
                    <a:noFill/>
                  </a:ln>
                  <a:solidFill>
                    <a:schemeClr val="bg1"/>
                  </a:solidFill>
                  <a:effectLst>
                    <a:outerShdw blurRad="50800" dist="38100" dir="18900000" algn="bl" rotWithShape="0">
                      <a:prstClr val="black">
                        <a:alpha val="40000"/>
                      </a:prstClr>
                    </a:outerShdw>
                  </a:effectLst>
                  <a:uLnTx/>
                  <a:uFillTx/>
                  <a:latin typeface="Tw Cen MT Condensed"/>
                </a:rPr>
                <a:t>VIITORURI</a:t>
              </a:r>
            </a:p>
          </p:txBody>
        </p:sp>
        <p:pic>
          <p:nvPicPr>
            <p:cNvPr id="13" name="Kuva 12">
              <a:extLst>
                <a:ext uri="{FF2B5EF4-FFF2-40B4-BE49-F238E27FC236}">
                  <a16:creationId xmlns:a16="http://schemas.microsoft.com/office/drawing/2014/main" id="{99768123-517E-452B-9D10-12EA1C009BB9}"/>
                </a:ext>
              </a:extLst>
            </p:cNvPr>
            <p:cNvPicPr>
              <a:picLocks noChangeAspect="1"/>
            </p:cNvPicPr>
            <p:nvPr/>
          </p:nvPicPr>
          <p:blipFill rotWithShape="1">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rcRect l="39708" t="34544" r="40736" b="35899"/>
            <a:stretch/>
          </p:blipFill>
          <p:spPr>
            <a:xfrm flipH="1">
              <a:off x="8857240" y="427622"/>
              <a:ext cx="843767" cy="1775429"/>
            </a:xfrm>
            <a:prstGeom prst="rect">
              <a:avLst/>
            </a:prstGeom>
          </p:spPr>
        </p:pic>
      </p:grpSp>
    </p:spTree>
    <p:extLst>
      <p:ext uri="{BB962C8B-B14F-4D97-AF65-F5344CB8AC3E}">
        <p14:creationId xmlns:p14="http://schemas.microsoft.com/office/powerpoint/2010/main" val="24255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CF90-4D8B-4502-9F86-4C5E3BB4061F}"/>
              </a:ext>
            </a:extLst>
          </p:cNvPr>
          <p:cNvSpPr>
            <a:spLocks noGrp="1"/>
          </p:cNvSpPr>
          <p:nvPr>
            <p:ph type="title"/>
          </p:nvPr>
        </p:nvSpPr>
        <p:spPr/>
        <p:txBody>
          <a:bodyPr rtlCol="0"/>
          <a:lstStyle/>
          <a:p>
            <a:pPr rtl="0"/>
            <a:r>
              <a:rPr lang="ro" dirty="0"/>
              <a:t>4. </a:t>
            </a:r>
            <a:r>
              <a:rPr lang="fi-FI" dirty="0" err="1"/>
              <a:t>Implicarea</a:t>
            </a:r>
            <a:r>
              <a:rPr lang="fi-FI" dirty="0"/>
              <a:t> </a:t>
            </a:r>
            <a:r>
              <a:rPr lang="fi-FI" dirty="0" err="1"/>
              <a:t>pentru</a:t>
            </a:r>
            <a:r>
              <a:rPr lang="fi-FI" dirty="0"/>
              <a:t> </a:t>
            </a:r>
            <a:r>
              <a:rPr lang="fi-FI" dirty="0" err="1"/>
              <a:t>durabilitate</a:t>
            </a:r>
            <a:endParaRPr lang="fi-FI" dirty="0"/>
          </a:p>
        </p:txBody>
      </p:sp>
      <p:sp>
        <p:nvSpPr>
          <p:cNvPr id="3" name="Content Placeholder 2">
            <a:extLst>
              <a:ext uri="{FF2B5EF4-FFF2-40B4-BE49-F238E27FC236}">
                <a16:creationId xmlns:a16="http://schemas.microsoft.com/office/drawing/2014/main" id="{9C0939B5-C960-4A4D-8AD2-C75941B880ED}"/>
              </a:ext>
            </a:extLst>
          </p:cNvPr>
          <p:cNvSpPr>
            <a:spLocks noGrp="1"/>
          </p:cNvSpPr>
          <p:nvPr>
            <p:ph idx="1"/>
          </p:nvPr>
        </p:nvSpPr>
        <p:spPr>
          <a:xfrm>
            <a:off x="1024128" y="2286000"/>
            <a:ext cx="7107501" cy="4023360"/>
          </a:xfrm>
        </p:spPr>
        <p:txBody>
          <a:bodyPr rtlCol="0">
            <a:normAutofit/>
          </a:bodyPr>
          <a:lstStyle/>
          <a:p>
            <a:pPr algn="l" rtl="0">
              <a:buFont typeface="Arial" panose="020B0604020202020204" pitchFamily="34" charset="0"/>
              <a:buChar char="•"/>
            </a:pPr>
            <a:r>
              <a:rPr lang="ro" sz="2400" b="1" i="0" dirty="0">
                <a:solidFill>
                  <a:srgbClr val="333333"/>
                </a:solidFill>
                <a:effectLst/>
              </a:rPr>
              <a:t> </a:t>
            </a:r>
            <a:r>
              <a:rPr lang="ro" sz="2400" b="1" dirty="0">
                <a:solidFill>
                  <a:schemeClr val="accent1"/>
                </a:solidFill>
              </a:rPr>
              <a:t>Acțiune</a:t>
            </a:r>
            <a:r>
              <a:rPr lang="fi-FI" sz="2400" b="1" dirty="0">
                <a:solidFill>
                  <a:schemeClr val="accent1"/>
                </a:solidFill>
              </a:rPr>
              <a:t> </a:t>
            </a:r>
            <a:r>
              <a:rPr lang="fi-FI" sz="2400" b="1" dirty="0" err="1">
                <a:solidFill>
                  <a:schemeClr val="accent1"/>
                </a:solidFill>
              </a:rPr>
              <a:t>strategică</a:t>
            </a:r>
            <a:r>
              <a:rPr lang="fi-FI" sz="2400" b="1" dirty="0">
                <a:solidFill>
                  <a:schemeClr val="accent1"/>
                </a:solidFill>
              </a:rPr>
              <a:t>/</a:t>
            </a:r>
            <a:r>
              <a:rPr lang="fi-FI" sz="2400" b="1" dirty="0" err="1">
                <a:solidFill>
                  <a:schemeClr val="accent1"/>
                </a:solidFill>
              </a:rPr>
              <a:t>politică</a:t>
            </a:r>
            <a:r>
              <a:rPr lang="ro" sz="2400" b="1" dirty="0">
                <a:solidFill>
                  <a:schemeClr val="accent1"/>
                </a:solidFill>
              </a:rPr>
              <a:t>: </a:t>
            </a:r>
            <a:r>
              <a:rPr lang="ro" sz="2400" b="0" i="0" dirty="0">
                <a:solidFill>
                  <a:srgbClr val="333333"/>
                </a:solidFill>
                <a:effectLst/>
              </a:rPr>
              <a:t>Pentru a naviga în sistemul politic, a identifica responsabilitatea și răspunderea politică pentru comportamentul care nu este sustenabil și pentru a solicita politici eficiente privind durabilitatea</a:t>
            </a:r>
          </a:p>
          <a:p>
            <a:pPr algn="l" rtl="0">
              <a:buFont typeface="Arial" panose="020B0604020202020204" pitchFamily="34" charset="0"/>
              <a:buChar char="•"/>
            </a:pPr>
            <a:r>
              <a:rPr lang="ro" sz="2400" b="1" i="0" dirty="0">
                <a:solidFill>
                  <a:srgbClr val="333333"/>
                </a:solidFill>
                <a:effectLst/>
              </a:rPr>
              <a:t> </a:t>
            </a:r>
            <a:r>
              <a:rPr lang="ro" sz="2400" b="1" dirty="0">
                <a:solidFill>
                  <a:schemeClr val="accent1"/>
                </a:solidFill>
              </a:rPr>
              <a:t>Acțiune colectivă: </a:t>
            </a:r>
            <a:r>
              <a:rPr lang="ro" sz="2400" b="0" i="0" dirty="0">
                <a:solidFill>
                  <a:srgbClr val="333333"/>
                </a:solidFill>
                <a:effectLst/>
              </a:rPr>
              <a:t>Pentru a acționa în vederea schimbării </a:t>
            </a:r>
            <a:r>
              <a:rPr lang="ro" sz="2400" b="0" i="1" dirty="0">
                <a:solidFill>
                  <a:srgbClr val="333333"/>
                </a:solidFill>
                <a:effectLst/>
              </a:rPr>
              <a:t>în colaborare</a:t>
            </a:r>
            <a:r>
              <a:rPr lang="ro" sz="2400" b="0" i="0" dirty="0">
                <a:solidFill>
                  <a:srgbClr val="333333"/>
                </a:solidFill>
                <a:effectLst/>
              </a:rPr>
              <a:t> cu alții </a:t>
            </a:r>
          </a:p>
          <a:p>
            <a:pPr algn="l" rtl="0">
              <a:buFont typeface="Arial" panose="020B0604020202020204" pitchFamily="34" charset="0"/>
              <a:buChar char="•"/>
            </a:pPr>
            <a:r>
              <a:rPr lang="ro" sz="2400" b="1" i="0" dirty="0">
                <a:solidFill>
                  <a:srgbClr val="333333"/>
                </a:solidFill>
                <a:effectLst/>
              </a:rPr>
              <a:t> </a:t>
            </a:r>
            <a:r>
              <a:rPr lang="ro" sz="2400" b="1" dirty="0">
                <a:solidFill>
                  <a:schemeClr val="accent1"/>
                </a:solidFill>
              </a:rPr>
              <a:t>Inițiativă individuală: </a:t>
            </a:r>
            <a:r>
              <a:rPr lang="ro" sz="2400" b="0" i="0" dirty="0">
                <a:solidFill>
                  <a:srgbClr val="333333"/>
                </a:solidFill>
                <a:effectLst/>
              </a:rPr>
              <a:t>Pentru a identifica propriul potențial privind durabilitatea și pentru a contribui activ (la îmbunătățirea perspectivelor) pentru comunitate și planetă</a:t>
            </a:r>
          </a:p>
          <a:p>
            <a:pPr rtl="0"/>
            <a:endParaRPr lang="fi-FI" sz="2400" dirty="0"/>
          </a:p>
        </p:txBody>
      </p:sp>
      <p:grpSp>
        <p:nvGrpSpPr>
          <p:cNvPr id="7" name="Ryhmä 6">
            <a:extLst>
              <a:ext uri="{FF2B5EF4-FFF2-40B4-BE49-F238E27FC236}">
                <a16:creationId xmlns:a16="http://schemas.microsoft.com/office/drawing/2014/main" id="{2CED7938-6E3C-4BC5-AA18-4D39499C4165}"/>
              </a:ext>
            </a:extLst>
          </p:cNvPr>
          <p:cNvGrpSpPr/>
          <p:nvPr/>
        </p:nvGrpSpPr>
        <p:grpSpPr>
          <a:xfrm>
            <a:off x="8442960" y="2435058"/>
            <a:ext cx="3488300" cy="3274861"/>
            <a:chOff x="8947724" y="3932793"/>
            <a:chExt cx="2880000" cy="2713076"/>
          </a:xfrm>
        </p:grpSpPr>
        <p:sp>
          <p:nvSpPr>
            <p:cNvPr id="8" name="Ellipsi 7">
              <a:extLst>
                <a:ext uri="{FF2B5EF4-FFF2-40B4-BE49-F238E27FC236}">
                  <a16:creationId xmlns:a16="http://schemas.microsoft.com/office/drawing/2014/main" id="{B860977A-11F9-4281-9974-762F33744BD1}"/>
                </a:ext>
              </a:extLst>
            </p:cNvPr>
            <p:cNvSpPr/>
            <p:nvPr/>
          </p:nvSpPr>
          <p:spPr>
            <a:xfrm>
              <a:off x="8947724" y="4845869"/>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 sz="2800" b="1" i="0" u="none" strike="noStrike" kern="1200" cap="none" spc="0" normalizeH="0" noProof="0">
                  <a:ln>
                    <a:noFill/>
                  </a:ln>
                  <a:solidFill>
                    <a:schemeClr val="bg1"/>
                  </a:solidFill>
                  <a:effectLst>
                    <a:outerShdw blurRad="50800" dist="38100" dir="18900000" algn="bl" rotWithShape="0">
                      <a:prstClr val="black">
                        <a:alpha val="40000"/>
                      </a:prstClr>
                    </a:outerShdw>
                  </a:effectLst>
                  <a:uLnTx/>
                  <a:uFillTx/>
                  <a:latin typeface="Tw Cen MT Condensed" panose="020B0606020104020203" pitchFamily="34" charset="0"/>
                </a:rPr>
                <a:t>ACȚIONARE</a:t>
              </a:r>
            </a:p>
          </p:txBody>
        </p:sp>
        <p:pic>
          <p:nvPicPr>
            <p:cNvPr id="9" name="Kuva 8">
              <a:extLst>
                <a:ext uri="{FF2B5EF4-FFF2-40B4-BE49-F238E27FC236}">
                  <a16:creationId xmlns:a16="http://schemas.microsoft.com/office/drawing/2014/main" id="{6D2F9ACC-8DA3-43E6-8FFB-CBCAF0273CE2}"/>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935320" flipH="1">
              <a:off x="9239707" y="3932793"/>
              <a:ext cx="1944313" cy="1225155"/>
            </a:xfrm>
            <a:prstGeom prst="rect">
              <a:avLst/>
            </a:prstGeom>
          </p:spPr>
        </p:pic>
      </p:grpSp>
    </p:spTree>
    <p:extLst>
      <p:ext uri="{BB962C8B-B14F-4D97-AF65-F5344CB8AC3E}">
        <p14:creationId xmlns:p14="http://schemas.microsoft.com/office/powerpoint/2010/main" val="11374882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Integraali">
  <a:themeElements>
    <a:clrScheme name="Integraal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CFB078959D1A114EB924FD4778D41C8C" ma:contentTypeVersion="12" ma:contentTypeDescription="Luo uusi asiakirja." ma:contentTypeScope="" ma:versionID="a8f95dc2bcd34987db5e20f24ccbc3e3">
  <xsd:schema xmlns:xsd="http://www.w3.org/2001/XMLSchema" xmlns:xs="http://www.w3.org/2001/XMLSchema" xmlns:p="http://schemas.microsoft.com/office/2006/metadata/properties" xmlns:ns2="b1ad33b9-64e1-48f8-8d6e-707cd440bdff" xmlns:ns3="46c58578-f1e8-4d97-b3f7-7125f795ee7e" targetNamespace="http://schemas.microsoft.com/office/2006/metadata/properties" ma:root="true" ma:fieldsID="c2c9ed350989c6a5e71622fc184ab686" ns2:_="" ns3:_="">
    <xsd:import namespace="b1ad33b9-64e1-48f8-8d6e-707cd440bdff"/>
    <xsd:import namespace="46c58578-f1e8-4d97-b3f7-7125f795ee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d33b9-64e1-48f8-8d6e-707cd440b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c58578-f1e8-4d97-b3f7-7125f795ee7e"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E77424-722F-4ADC-AF55-AB83F3DF5104}">
  <ds:schemaRefs>
    <ds:schemaRef ds:uri="http://schemas.openxmlformats.org/package/2006/metadata/core-properties"/>
    <ds:schemaRef ds:uri="http://www.w3.org/XML/1998/namespace"/>
    <ds:schemaRef ds:uri="b1ad33b9-64e1-48f8-8d6e-707cd440bdff"/>
    <ds:schemaRef ds:uri="http://schemas.microsoft.com/office/2006/metadata/properties"/>
    <ds:schemaRef ds:uri="46c58578-f1e8-4d97-b3f7-7125f795ee7e"/>
    <ds:schemaRef ds:uri="http://purl.org/dc/terms/"/>
    <ds:schemaRef ds:uri="http://schemas.microsoft.com/office/2006/documentManagement/type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34870F85-8D3F-4832-B343-A8CD56A2288D}">
  <ds:schemaRefs>
    <ds:schemaRef ds:uri="http://schemas.microsoft.com/sharepoint/v3/contenttype/forms"/>
  </ds:schemaRefs>
</ds:datastoreItem>
</file>

<file path=customXml/itemProps3.xml><?xml version="1.0" encoding="utf-8"?>
<ds:datastoreItem xmlns:ds="http://schemas.openxmlformats.org/officeDocument/2006/customXml" ds:itemID="{9448741E-0BD2-4171-8D07-CF1A42C9B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d33b9-64e1-48f8-8d6e-707cd440bdff"/>
    <ds:schemaRef ds:uri="46c58578-f1e8-4d97-b3f7-7125f795e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 JYU Theme</Template>
  <TotalTime>0</TotalTime>
  <Words>1981</Words>
  <Application>Microsoft Office PowerPoint</Application>
  <PresentationFormat>Laajakuva</PresentationFormat>
  <Paragraphs>141</Paragraphs>
  <Slides>6</Slides>
  <Notes>6</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6</vt:i4>
      </vt:variant>
    </vt:vector>
  </HeadingPairs>
  <TitlesOfParts>
    <vt:vector size="15" baseType="lpstr">
      <vt:lpstr>Arial</vt:lpstr>
      <vt:lpstr>Wingdings 3</vt:lpstr>
      <vt:lpstr>Tw Cen MT Condensed</vt:lpstr>
      <vt:lpstr>Tw Cen MT</vt:lpstr>
      <vt:lpstr>Wingdings</vt:lpstr>
      <vt:lpstr>Lato</vt:lpstr>
      <vt:lpstr>jyo</vt:lpstr>
      <vt:lpstr>Integraali</vt:lpstr>
      <vt:lpstr>Office-teema</vt:lpstr>
      <vt:lpstr>GreenComp</vt:lpstr>
      <vt:lpstr>PowerPoint-esitys</vt:lpstr>
      <vt:lpstr>1. Încorporarea valorilor dezvoltarii durabile</vt:lpstr>
      <vt:lpstr>2. Acceptarea complexității în ceea ce privește dezvoltarea durabila</vt:lpstr>
      <vt:lpstr>3. Viziunea unor scenarii de viitor sustenabil</vt:lpstr>
      <vt:lpstr>4. Implicarea pentru durabilitate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2022-02-21T14:21:27Z</dcterms:created>
  <dcterms:modified xsi:type="dcterms:W3CDTF">2022-05-10T06:41:25Z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0x010100CFB078959D1A114EB924FD4778D41C8C</vt:lpwstr>
  </property>
</Properties>
</file>