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4146" r:id="rId5"/>
    <p:sldMasterId id="2147484158" r:id="rId6"/>
  </p:sldMasterIdLst>
  <p:notesMasterIdLst>
    <p:notesMasterId r:id="rId13"/>
  </p:notesMasterIdLst>
  <p:sldIdLst>
    <p:sldId id="268" r:id="rId7"/>
    <p:sldId id="295" r:id="rId8"/>
    <p:sldId id="302" r:id="rId9"/>
    <p:sldId id="291" r:id="rId10"/>
    <p:sldId id="273" r:id="rId11"/>
    <p:sldId id="274" r:id="rId12"/>
  </p:sldIdLst>
  <p:sldSz cx="12192000" cy="6858000"/>
  <p:notesSz cx="6858000" cy="9144000"/>
  <p:embeddedFontLs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Tw Cen MT" panose="020B0602020104020603" pitchFamily="34" charset="0"/>
      <p:regular r:id="rId18"/>
      <p:bold r:id="rId19"/>
      <p:italic r:id="rId20"/>
      <p:boldItalic r:id="rId21"/>
    </p:embeddedFont>
    <p:embeddedFont>
      <p:font typeface="Tw Cen MT Condensed" panose="020B0606020104020203" pitchFamily="34" charset="0"/>
      <p:regular r:id="rId22"/>
      <p:bold r:id="rId23"/>
    </p:embeddedFont>
    <p:embeddedFont>
      <p:font typeface="Wingdings 3" panose="05040102010807070707" pitchFamily="18" charset="2"/>
      <p:regular r:id="rId24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1CF16A-0D55-5560-2F4F-D336866511DC}" name="Nokkala, Terhi" initials="NT" userId="S::tepamano@jyu.fi::67fddf3e-284d-4ed0-b10c-7d556486536d" providerId="AD"/>
  <p188:author id="{58C03DA7-D6E4-5D32-7EA7-C7D62E7AF900}" name="Lehtonen, Anna" initials="LA" userId="S::anelaule@jyu.fi::c80dc826-a386-47e2-9766-4de9274e62b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onen, Anna" initials="LA" lastIdx="6" clrIdx="0">
    <p:extLst>
      <p:ext uri="{19B8F6BF-5375-455C-9EA6-DF929625EA0E}">
        <p15:presenceInfo xmlns:p15="http://schemas.microsoft.com/office/powerpoint/2012/main" userId="S::anelaule@jyu.fi::c80dc826-a386-47e2-9766-4de9274e62be" providerId="AD"/>
      </p:ext>
    </p:extLst>
  </p:cmAuthor>
  <p:cmAuthor id="2" name="Heikkinen, Hannu" initials="HH" lastIdx="6" clrIdx="1">
    <p:extLst>
      <p:ext uri="{19B8F6BF-5375-455C-9EA6-DF929625EA0E}">
        <p15:presenceInfo xmlns:p15="http://schemas.microsoft.com/office/powerpoint/2012/main" userId="S::hlheikki@jyu.fi::061c866a-701b-4e05-a588-c2820166cbcb" providerId="AD"/>
      </p:ext>
    </p:extLst>
  </p:cmAuthor>
  <p:cmAuthor id="3" name="Mykrä, Niina" initials="MN" lastIdx="1" clrIdx="2">
    <p:extLst>
      <p:ext uri="{19B8F6BF-5375-455C-9EA6-DF929625EA0E}">
        <p15:presenceInfo xmlns:p15="http://schemas.microsoft.com/office/powerpoint/2012/main" userId="S::npmykra@jyu.fi::3034d729-02c4-474f-b720-4cfae235a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181"/>
    <a:srgbClr val="62A39F"/>
    <a:srgbClr val="FFFFFF"/>
    <a:srgbClr val="FFF2CC"/>
    <a:srgbClr val="FFFF99"/>
    <a:srgbClr val="FEF0C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4" autoAdjust="0"/>
    <p:restoredTop sz="91903" autoAdjust="0"/>
  </p:normalViewPr>
  <p:slideViewPr>
    <p:cSldViewPr snapToGrid="0">
      <p:cViewPr varScale="1">
        <p:scale>
          <a:sx n="54" d="100"/>
          <a:sy n="54" d="100"/>
        </p:scale>
        <p:origin x="8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4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font" Target="fonts/font6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krä, Niina" userId="3034d729-02c4-474f-b720-4cfae235a661" providerId="ADAL" clId="{B691F984-6ACA-444F-A5EC-CCF82B97B577}"/>
    <pc:docChg chg="custSel delSld modSld">
      <pc:chgData name="Mykrä, Niina" userId="3034d729-02c4-474f-b720-4cfae235a661" providerId="ADAL" clId="{B691F984-6ACA-444F-A5EC-CCF82B97B577}" dt="2022-05-10T06:35:33.433" v="2" actId="478"/>
      <pc:docMkLst>
        <pc:docMk/>
      </pc:docMkLst>
      <pc:sldChg chg="del">
        <pc:chgData name="Mykrä, Niina" userId="3034d729-02c4-474f-b720-4cfae235a661" providerId="ADAL" clId="{B691F984-6ACA-444F-A5EC-CCF82B97B577}" dt="2022-05-10T06:35:21.965" v="0" actId="47"/>
        <pc:sldMkLst>
          <pc:docMk/>
          <pc:sldMk cId="3453275568" sldId="257"/>
        </pc:sldMkLst>
      </pc:sldChg>
      <pc:sldChg chg="del">
        <pc:chgData name="Mykrä, Niina" userId="3034d729-02c4-474f-b720-4cfae235a661" providerId="ADAL" clId="{B691F984-6ACA-444F-A5EC-CCF82B97B577}" dt="2022-05-10T06:35:21.965" v="0" actId="47"/>
        <pc:sldMkLst>
          <pc:docMk/>
          <pc:sldMk cId="3466302132" sldId="258"/>
        </pc:sldMkLst>
      </pc:sldChg>
      <pc:sldChg chg="del">
        <pc:chgData name="Mykrä, Niina" userId="3034d729-02c4-474f-b720-4cfae235a661" providerId="ADAL" clId="{B691F984-6ACA-444F-A5EC-CCF82B97B577}" dt="2022-05-10T06:35:21.965" v="0" actId="47"/>
        <pc:sldMkLst>
          <pc:docMk/>
          <pc:sldMk cId="219059246" sldId="259"/>
        </pc:sldMkLst>
      </pc:sldChg>
      <pc:sldChg chg="del">
        <pc:chgData name="Mykrä, Niina" userId="3034d729-02c4-474f-b720-4cfae235a661" providerId="ADAL" clId="{B691F984-6ACA-444F-A5EC-CCF82B97B577}" dt="2022-05-10T06:35:21.965" v="0" actId="47"/>
        <pc:sldMkLst>
          <pc:docMk/>
          <pc:sldMk cId="18859554" sldId="263"/>
        </pc:sldMkLst>
      </pc:sldChg>
      <pc:sldChg chg="del">
        <pc:chgData name="Mykrä, Niina" userId="3034d729-02c4-474f-b720-4cfae235a661" providerId="ADAL" clId="{B691F984-6ACA-444F-A5EC-CCF82B97B577}" dt="2022-05-10T06:35:21.965" v="0" actId="47"/>
        <pc:sldMkLst>
          <pc:docMk/>
          <pc:sldMk cId="2067573234" sldId="266"/>
        </pc:sldMkLst>
      </pc:sldChg>
      <pc:sldChg chg="del">
        <pc:chgData name="Mykrä, Niina" userId="3034d729-02c4-474f-b720-4cfae235a661" providerId="ADAL" clId="{B691F984-6ACA-444F-A5EC-CCF82B97B577}" dt="2022-05-10T06:35:21.965" v="0" actId="47"/>
        <pc:sldMkLst>
          <pc:docMk/>
          <pc:sldMk cId="2820196787" sldId="267"/>
        </pc:sldMkLst>
      </pc:sldChg>
      <pc:sldChg chg="del">
        <pc:chgData name="Mykrä, Niina" userId="3034d729-02c4-474f-b720-4cfae235a661" providerId="ADAL" clId="{B691F984-6ACA-444F-A5EC-CCF82B97B577}" dt="2022-05-10T06:35:21.965" v="0" actId="47"/>
        <pc:sldMkLst>
          <pc:docMk/>
          <pc:sldMk cId="2370957744" sldId="279"/>
        </pc:sldMkLst>
      </pc:sldChg>
      <pc:sldChg chg="del">
        <pc:chgData name="Mykrä, Niina" userId="3034d729-02c4-474f-b720-4cfae235a661" providerId="ADAL" clId="{B691F984-6ACA-444F-A5EC-CCF82B97B577}" dt="2022-05-10T06:35:21.965" v="0" actId="47"/>
        <pc:sldMkLst>
          <pc:docMk/>
          <pc:sldMk cId="1770479695" sldId="280"/>
        </pc:sldMkLst>
      </pc:sldChg>
      <pc:sldChg chg="del">
        <pc:chgData name="Mykrä, Niina" userId="3034d729-02c4-474f-b720-4cfae235a661" providerId="ADAL" clId="{B691F984-6ACA-444F-A5EC-CCF82B97B577}" dt="2022-05-10T06:35:21.965" v="0" actId="47"/>
        <pc:sldMkLst>
          <pc:docMk/>
          <pc:sldMk cId="2549237334" sldId="281"/>
        </pc:sldMkLst>
      </pc:sldChg>
      <pc:sldChg chg="del">
        <pc:chgData name="Mykrä, Niina" userId="3034d729-02c4-474f-b720-4cfae235a661" providerId="ADAL" clId="{B691F984-6ACA-444F-A5EC-CCF82B97B577}" dt="2022-05-10T06:35:21.965" v="0" actId="47"/>
        <pc:sldMkLst>
          <pc:docMk/>
          <pc:sldMk cId="453880506" sldId="284"/>
        </pc:sldMkLst>
      </pc:sldChg>
      <pc:sldChg chg="del">
        <pc:chgData name="Mykrä, Niina" userId="3034d729-02c4-474f-b720-4cfae235a661" providerId="ADAL" clId="{B691F984-6ACA-444F-A5EC-CCF82B97B577}" dt="2022-05-10T06:35:21.965" v="0" actId="47"/>
        <pc:sldMkLst>
          <pc:docMk/>
          <pc:sldMk cId="3849763548" sldId="285"/>
        </pc:sldMkLst>
      </pc:sldChg>
      <pc:sldChg chg="del">
        <pc:chgData name="Mykrä, Niina" userId="3034d729-02c4-474f-b720-4cfae235a661" providerId="ADAL" clId="{B691F984-6ACA-444F-A5EC-CCF82B97B577}" dt="2022-05-10T06:35:21.965" v="0" actId="47"/>
        <pc:sldMkLst>
          <pc:docMk/>
          <pc:sldMk cId="1001989781" sldId="292"/>
        </pc:sldMkLst>
      </pc:sldChg>
      <pc:sldChg chg="del">
        <pc:chgData name="Mykrä, Niina" userId="3034d729-02c4-474f-b720-4cfae235a661" providerId="ADAL" clId="{B691F984-6ACA-444F-A5EC-CCF82B97B577}" dt="2022-05-10T06:35:21.965" v="0" actId="47"/>
        <pc:sldMkLst>
          <pc:docMk/>
          <pc:sldMk cId="3047119768" sldId="293"/>
        </pc:sldMkLst>
      </pc:sldChg>
      <pc:sldChg chg="del">
        <pc:chgData name="Mykrä, Niina" userId="3034d729-02c4-474f-b720-4cfae235a661" providerId="ADAL" clId="{B691F984-6ACA-444F-A5EC-CCF82B97B577}" dt="2022-05-10T06:35:25.437" v="1" actId="47"/>
        <pc:sldMkLst>
          <pc:docMk/>
          <pc:sldMk cId="3384905374" sldId="300"/>
        </pc:sldMkLst>
      </pc:sldChg>
      <pc:sldChg chg="del">
        <pc:chgData name="Mykrä, Niina" userId="3034d729-02c4-474f-b720-4cfae235a661" providerId="ADAL" clId="{B691F984-6ACA-444F-A5EC-CCF82B97B577}" dt="2022-05-10T06:35:21.965" v="0" actId="47"/>
        <pc:sldMkLst>
          <pc:docMk/>
          <pc:sldMk cId="2258159932" sldId="301"/>
        </pc:sldMkLst>
      </pc:sldChg>
      <pc:sldChg chg="delSp mod">
        <pc:chgData name="Mykrä, Niina" userId="3034d729-02c4-474f-b720-4cfae235a661" providerId="ADAL" clId="{B691F984-6ACA-444F-A5EC-CCF82B97B577}" dt="2022-05-10T06:35:33.433" v="2" actId="478"/>
        <pc:sldMkLst>
          <pc:docMk/>
          <pc:sldMk cId="4268260709" sldId="302"/>
        </pc:sldMkLst>
        <pc:grpChg chg="del">
          <ac:chgData name="Mykrä, Niina" userId="3034d729-02c4-474f-b720-4cfae235a661" providerId="ADAL" clId="{B691F984-6ACA-444F-A5EC-CCF82B97B577}" dt="2022-05-10T06:35:33.433" v="2" actId="478"/>
          <ac:grpSpMkLst>
            <pc:docMk/>
            <pc:sldMk cId="4268260709" sldId="302"/>
            <ac:grpSpMk id="7" creationId="{ED937EB6-E2AE-4B4A-BA93-EBBA83949393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956A5969-709D-48E5-96DB-5DC7BA770257}" type="datetimeFigureOut">
              <a:rPr lang="fi-FI" smtClean="0"/>
              <a:pPr/>
              <a:t>10.5.2022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3A7CE231-90B4-41C6-A926-C27AC9C5BD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2399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PT" noProof="0" dirty="0"/>
              <a:t>O desenvolvimento de um quadro europeu de competências em sustentabilidade é uma das ações políticas estabelecidas no Acordo Verde Europeu como um catalisador para promover a aprendizagem sobre sustentabilidade ambiental na União Europeia. </a:t>
            </a:r>
            <a:r>
              <a:rPr lang="pt-PT" noProof="0" dirty="0" err="1"/>
              <a:t>GreenComp</a:t>
            </a:r>
            <a:r>
              <a:rPr lang="pt-PT" noProof="0" dirty="0"/>
              <a:t> identifica um conjunto de competências de sustentabilidade para alimentar programas de educação que ajudam os alunos a desenvolver conhecimentos, habilidades e atitudes que promovam formas de pensar, planejar e agir com empatia, responsabilidade e cuidado com o nosso planeta e com a saúde pública.</a:t>
            </a:r>
          </a:p>
          <a:p>
            <a:pPr algn="l"/>
            <a:endParaRPr lang="pt-PT" noProof="0" dirty="0"/>
          </a:p>
          <a:p>
            <a:pPr algn="l"/>
            <a:r>
              <a:rPr lang="pt-PT" noProof="0" dirty="0"/>
              <a:t>Este trabalho começou com uma revisão da literatura e contou com várias consultas com especialistas e partes interessadas que trabalham na área da educação para a sustentabilidade e da educação continuada. Os resultados apresentados no relatório formam uma estrutura de aprendizagem para a sustentabilidade ambiental que pode ser aplicada em qualquer contexto de aprendizagem. </a:t>
            </a:r>
            <a:r>
              <a:rPr lang="pt-PT" noProof="0" dirty="0" err="1"/>
              <a:t>GreenComp</a:t>
            </a:r>
            <a:r>
              <a:rPr lang="pt-PT" noProof="0" dirty="0"/>
              <a:t> foi concebido para ser uma referência não-prescritiva para esquemas de aprendizagem que promovem a sustentabilidade como uma competência.</a:t>
            </a:r>
          </a:p>
          <a:p>
            <a:pPr algn="l"/>
            <a:endParaRPr lang="pt-PT" noProof="0" dirty="0"/>
          </a:p>
          <a:p>
            <a:pPr algn="l"/>
            <a:r>
              <a:rPr lang="pt-PT" noProof="0" dirty="0"/>
              <a:t>A imagem aqui explica como as principais áreas de competência abrangem as definições de conhecimentos, habilidades e atitudes essenciais para esta competência específica.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CE231-90B4-41C6-A926-C27AC9C5BD9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0863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PT" sz="1200" b="0" i="1" u="none" strike="noStrike" baseline="0" noProof="0" dirty="0">
                <a:latin typeface="Tw Cen MT" panose="020B0602020104020603" pitchFamily="34" charset="0"/>
              </a:rPr>
              <a:t>Aqui você pode ver como o </a:t>
            </a:r>
            <a:r>
              <a:rPr lang="pt-PT" sz="1200" b="0" i="1" u="none" strike="noStrike" baseline="0" noProof="0" dirty="0" err="1">
                <a:latin typeface="Tw Cen MT" panose="020B0602020104020603" pitchFamily="34" charset="0"/>
              </a:rPr>
              <a:t>GreenComp</a:t>
            </a:r>
            <a:r>
              <a:rPr lang="pt-PT" sz="1200" b="0" i="0" u="none" strike="noStrike" baseline="0" noProof="0" dirty="0">
                <a:latin typeface="Tw Cen MT" panose="020B0602020104020603" pitchFamily="34" charset="0"/>
              </a:rPr>
              <a:t> compreende quatro áreas de competência inter-relacionadas: “incorporar valores de sustentabilidade”, “abraçar a complexidade na sustentabilidade”, “imaginar futuros sustentáveis” e “agir pela sustentabilidade”. Cada área compreende três competências inter-relacionadas e igualmente importantes.</a:t>
            </a:r>
          </a:p>
          <a:p>
            <a:pPr algn="l"/>
            <a:endParaRPr lang="pt-PT" sz="1200" b="0" i="0" u="none" strike="noStrike" noProof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PT" sz="1800" b="0" i="1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</a:t>
            </a:r>
            <a:r>
              <a:rPr lang="pt-PT" sz="1800" b="0" i="1" u="none" strike="noStrike" noProof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GreenComp</a:t>
            </a:r>
            <a:r>
              <a:rPr lang="pt-PT" sz="1800" b="0" i="1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sz="1800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implica que a sustentabilidade como competência é composta por 12 componentes básicos. A sustentabilidade como uma competência engloba todas as quatro áreas de competência juntas. Assim, todas as áreas de competência estão interligadas. Por exemplo, a </a:t>
            </a:r>
            <a:r>
              <a:rPr lang="pt-PT" sz="1800" b="0" i="1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valorização da natureza </a:t>
            </a:r>
            <a:r>
              <a:rPr lang="pt-PT" sz="1800" b="0" i="0" u="none" strike="noStrike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é baseada na compreensão dos sistemas, como o bem-estar humano depende do bem-estar da natureza e dos ecossistemas e como a economia, a sociedade e o meio ambiente estão interligados. O pensamento crítico e a definição do problema são essenciais para motivar e engajar as pessoas na ação. Imaginar futuros sustentáveis ​​é relevante para definir o objetivo e o problema. O pensamento exploratório é necessário para encontrar formas criativas e bem-sucedidas de agir.</a:t>
            </a:r>
          </a:p>
          <a:p>
            <a:pPr algn="l"/>
            <a:endParaRPr lang="pt-PT" sz="1200" b="0" i="0" noProof="0" dirty="0">
              <a:solidFill>
                <a:srgbClr val="333333"/>
              </a:solidFill>
              <a:effectLst/>
            </a:endParaRPr>
          </a:p>
          <a:p>
            <a:r>
              <a:rPr lang="pt-PT" noProof="0" dirty="0"/>
              <a:t>Para </a:t>
            </a:r>
            <a:r>
              <a:rPr lang="pt-PT" i="1" noProof="0" dirty="0"/>
              <a:t>alunos mais novos</a:t>
            </a:r>
          </a:p>
          <a:p>
            <a:r>
              <a:rPr lang="pt-PT" noProof="0" dirty="0"/>
              <a:t>O quadro europeu de competências em sustentabilidade pode ser demonstrado e exemplificado através da ideia da escola ideal</a:t>
            </a:r>
          </a:p>
          <a:p>
            <a:r>
              <a:rPr lang="pt-PT" noProof="0" dirty="0"/>
              <a:t>Se os objetivos da escola ideal fossem definidos pela promoção de competências em sustentabilidade do </a:t>
            </a:r>
            <a:r>
              <a:rPr lang="pt-PT" noProof="0" dirty="0" err="1"/>
              <a:t>GreenComp</a:t>
            </a:r>
            <a:r>
              <a:rPr lang="pt-PT" noProof="0" dirty="0"/>
              <a:t>:</a:t>
            </a:r>
          </a:p>
          <a:p>
            <a:r>
              <a:rPr lang="pt-PT" noProof="0" dirty="0"/>
              <a:t>Na escola ideal, os alunos estão ativamente engajados na promoção da sustentabilidade e trabalham juntos para realizar visões de um futuro sustentável. Eles valorizam a natureza e estão cientes de como o bem-estar humano está conectado ao bem-estar da natureza e dos ecossistemas. Alunos e professores juntos identificam criticamente práticas insustentáveis ​​na sua comunidade, imaginam um futuro alternativo sustentável e são </a:t>
            </a:r>
            <a:r>
              <a:rPr lang="pt-PT" noProof="0" dirty="0" err="1"/>
              <a:t>empoderados</a:t>
            </a:r>
            <a:r>
              <a:rPr lang="pt-PT" noProof="0" dirty="0"/>
              <a:t> para agir pela sustentabilidade.</a:t>
            </a:r>
          </a:p>
          <a:p>
            <a:pPr algn="l"/>
            <a:endParaRPr lang="pt-PT" sz="1200" b="0" i="0" noProof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pt-PT" sz="1200" b="0" i="0" u="none" strike="noStrike" baseline="0" noProof="0" dirty="0">
                <a:solidFill>
                  <a:srgbClr val="333333"/>
                </a:solidFill>
                <a:effectLst/>
                <a:latin typeface="Tw Cen MT" panose="020B0602020104020603" pitchFamily="34" charset="0"/>
              </a:rPr>
              <a:t>Contexto: como ilustrar </a:t>
            </a:r>
            <a:r>
              <a:rPr lang="pt-PT" sz="1200" b="0" i="0" u="none" strike="noStrike" baseline="0" noProof="0" dirty="0" err="1">
                <a:solidFill>
                  <a:srgbClr val="333333"/>
                </a:solidFill>
                <a:effectLst/>
                <a:latin typeface="Tw Cen MT" panose="020B0602020104020603" pitchFamily="34" charset="0"/>
              </a:rPr>
              <a:t>GreenComp</a:t>
            </a:r>
            <a:endParaRPr lang="pt-PT" sz="1200" b="0" i="0" u="none" strike="noStrike" baseline="0" noProof="0" dirty="0">
              <a:solidFill>
                <a:srgbClr val="333333"/>
              </a:solidFill>
              <a:effectLst/>
              <a:latin typeface="Tw Cen MT" panose="020B0602020104020603" pitchFamily="34" charset="0"/>
            </a:endParaRPr>
          </a:p>
          <a:p>
            <a:pPr algn="l"/>
            <a:r>
              <a:rPr lang="pt-PT" sz="1200" b="0" i="0" u="none" strike="noStrike" baseline="0" noProof="0" dirty="0">
                <a:solidFill>
                  <a:srgbClr val="333333"/>
                </a:solidFill>
                <a:effectLst/>
                <a:latin typeface="Tw Cen MT" panose="020B0602020104020603" pitchFamily="34" charset="0"/>
              </a:rPr>
              <a:t>A ilustração deste diapositivo é uma forma de explicar e ilustrar as competências em sustentabilidade. No documento oficial do </a:t>
            </a:r>
            <a:r>
              <a:rPr lang="pt-PT" sz="1200" b="0" i="0" u="none" strike="noStrike" baseline="0" noProof="0" dirty="0" err="1">
                <a:solidFill>
                  <a:srgbClr val="333333"/>
                </a:solidFill>
                <a:effectLst/>
                <a:latin typeface="Tw Cen MT" panose="020B0602020104020603" pitchFamily="34" charset="0"/>
              </a:rPr>
              <a:t>GreenComp</a:t>
            </a:r>
            <a:r>
              <a:rPr lang="pt-PT" sz="1200" b="0" i="0" u="none" strike="noStrike" baseline="0" noProof="0" dirty="0">
                <a:solidFill>
                  <a:srgbClr val="333333"/>
                </a:solidFill>
                <a:effectLst/>
                <a:latin typeface="Tw Cen MT" panose="020B0602020104020603" pitchFamily="34" charset="0"/>
              </a:rPr>
              <a:t>, poderá encontrar a ilustração com uma metáfora da polinização por abelhas. Também poderá encontrar "Casos de uso" no final do documento oficial, após as referências do </a:t>
            </a:r>
            <a:r>
              <a:rPr lang="pt-PT" sz="1200" b="0" i="0" u="none" strike="noStrike" baseline="0" noProof="0" dirty="0" err="1">
                <a:solidFill>
                  <a:srgbClr val="333333"/>
                </a:solidFill>
                <a:effectLst/>
                <a:latin typeface="Tw Cen MT" panose="020B0602020104020603" pitchFamily="34" charset="0"/>
              </a:rPr>
              <a:t>GreenComp</a:t>
            </a:r>
            <a:r>
              <a:rPr lang="pt-PT" sz="1200" b="0" i="0" u="none" strike="noStrike" baseline="0" noProof="0" dirty="0">
                <a:solidFill>
                  <a:srgbClr val="333333"/>
                </a:solidFill>
                <a:effectLst/>
                <a:latin typeface="Tw Cen MT" panose="020B0602020104020603" pitchFamily="34" charset="0"/>
              </a:rPr>
              <a:t>, que são duas histórias que concretizam as competências em sustentabilidade. O primeiro “Caso de uso” é sobre uma professora comprometida com a educação para a sustentabilidade e descreve de que tipo de habilidades ela precisa para promover ações coletivas para limpar um rio com estudantes, moradores locais e políticos. A segunda história trata de um estudante de liceu e as suas iniciativas na escola e na comunidade.</a:t>
            </a:r>
            <a:endParaRPr lang="pt-PT" sz="1200" b="0" i="0" u="none" strike="noStrike" baseline="0" noProof="0" dirty="0">
              <a:latin typeface="Tw Cen MT" panose="020B0602020104020603" pitchFamily="34" charset="0"/>
            </a:endParaRPr>
          </a:p>
          <a:p>
            <a:pPr algn="l"/>
            <a:endParaRPr lang="pt-PT" noProof="0" dirty="0"/>
          </a:p>
          <a:p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CE231-90B4-41C6-A926-C27AC9C5BD9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0446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800" b="0" i="0" u="none" strike="noStrike" noProof="0" dirty="0">
                <a:solidFill>
                  <a:srgbClr val="000000"/>
                </a:solidFill>
                <a:effectLst/>
                <a:latin typeface="Tw Cen MT" panose="020B0602020104020603" pitchFamily="34" charset="0"/>
                <a:cs typeface="Arial"/>
              </a:rPr>
              <a:t>A área de competência "</a:t>
            </a:r>
            <a:r>
              <a:rPr lang="pt-PT" sz="1800" b="0" i="1" u="none" strike="noStrike" noProof="0" dirty="0">
                <a:solidFill>
                  <a:srgbClr val="000000"/>
                </a:solidFill>
                <a:effectLst/>
                <a:latin typeface="Tw Cen MT" panose="020B0602020104020603" pitchFamily="34" charset="0"/>
                <a:cs typeface="Arial"/>
              </a:rPr>
              <a:t>Incorporar valores de sustentabilidade</a:t>
            </a:r>
            <a:r>
              <a:rPr lang="pt-PT" sz="1800" b="0" i="0" u="none" strike="noStrike" noProof="0" dirty="0">
                <a:solidFill>
                  <a:srgbClr val="000000"/>
                </a:solidFill>
                <a:effectLst/>
                <a:latin typeface="Tw Cen MT" panose="020B0602020104020603" pitchFamily="34" charset="0"/>
                <a:cs typeface="Arial"/>
              </a:rPr>
              <a:t>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800" b="0" i="0" u="none" strike="noStrike" noProof="0" dirty="0">
                <a:solidFill>
                  <a:srgbClr val="000000"/>
                </a:solidFill>
                <a:effectLst/>
                <a:latin typeface="Tw Cen MT" panose="020B0602020104020603" pitchFamily="34" charset="0"/>
                <a:cs typeface="Arial"/>
              </a:rPr>
              <a:t>&gt; </a:t>
            </a:r>
            <a:r>
              <a:rPr lang="pt-PT" sz="1800" b="0" i="1" u="none" strike="noStrike" noProof="0" dirty="0">
                <a:solidFill>
                  <a:srgbClr val="000000"/>
                </a:solidFill>
                <a:effectLst/>
                <a:latin typeface="Tw Cen MT" panose="020B0602020104020603" pitchFamily="34" charset="0"/>
                <a:cs typeface="Arial"/>
              </a:rPr>
              <a:t>Valorizar a sustentabilidade </a:t>
            </a:r>
            <a:r>
              <a:rPr lang="pt-PT" sz="1800" b="0" i="0" u="none" strike="noStrike" noProof="0" dirty="0">
                <a:solidFill>
                  <a:srgbClr val="000000"/>
                </a:solidFill>
                <a:effectLst/>
                <a:latin typeface="Tw Cen MT" panose="020B0602020104020603" pitchFamily="34" charset="0"/>
                <a:cs typeface="Arial"/>
              </a:rPr>
              <a:t>incentiva-nos a refletir e desafiar valores pessoais e visões do mundo em termos de insustentabilidade: </a:t>
            </a:r>
            <a:r>
              <a:rPr lang="pt-PT" sz="1800" b="0" i="1" u="none" strike="noStrike" noProof="0" dirty="0">
                <a:solidFill>
                  <a:srgbClr val="000000"/>
                </a:solidFill>
                <a:effectLst/>
                <a:latin typeface="Tw Cen MT" panose="020B0602020104020603" pitchFamily="34" charset="0"/>
                <a:cs typeface="Arial"/>
              </a:rPr>
              <a:t>se a nossa forma </a:t>
            </a:r>
            <a:r>
              <a:rPr lang="pt-PT" sz="1800" b="0" i="0" u="none" strike="noStrike" noProof="0" dirty="0">
                <a:solidFill>
                  <a:srgbClr val="000000"/>
                </a:solidFill>
                <a:effectLst/>
                <a:latin typeface="Tw Cen MT" panose="020B0602020104020603" pitchFamily="34" charset="0"/>
                <a:cs typeface="Arial"/>
              </a:rPr>
              <a:t>de pensar, os nossos planos e ações </a:t>
            </a:r>
            <a:r>
              <a:rPr lang="pt-PT" sz="1800" b="0" i="1" u="none" strike="noStrike" noProof="0" dirty="0">
                <a:solidFill>
                  <a:srgbClr val="000000"/>
                </a:solidFill>
                <a:effectLst/>
                <a:latin typeface="Tw Cen MT" panose="020B0602020104020603" pitchFamily="34" charset="0"/>
                <a:cs typeface="Arial"/>
              </a:rPr>
              <a:t>causam algum dano e se estão em consonância com os valores da sustentabilidade e, portanto, contribuem para a sustentabilidade</a:t>
            </a:r>
            <a:r>
              <a:rPr lang="pt-PT" sz="1800" b="0" i="0" u="none" strike="noStrike" noProof="0" dirty="0">
                <a:solidFill>
                  <a:srgbClr val="000000"/>
                </a:solidFill>
                <a:effectLst/>
                <a:latin typeface="Tw Cen MT" panose="020B0602020104020603" pitchFamily="34" charset="0"/>
                <a:cs typeface="Arial"/>
              </a:rPr>
              <a:t>. Valorizar a sustentabilidade também implica </a:t>
            </a:r>
            <a:r>
              <a:rPr lang="pt-PT" sz="1800" b="0" i="1" u="none" strike="noStrike" noProof="0" dirty="0">
                <a:solidFill>
                  <a:srgbClr val="000000"/>
                </a:solidFill>
                <a:effectLst/>
                <a:latin typeface="Tw Cen MT" panose="020B0602020104020603" pitchFamily="34" charset="0"/>
                <a:cs typeface="Arial"/>
              </a:rPr>
              <a:t>identificar como os valores variam entre as pessoas e ao longo do tempo</a:t>
            </a:r>
            <a:r>
              <a:rPr lang="pt-PT" sz="1800" b="0" i="0" u="none" strike="noStrike" noProof="0" dirty="0">
                <a:solidFill>
                  <a:srgbClr val="000000"/>
                </a:solidFill>
                <a:effectLst/>
                <a:latin typeface="Tw Cen MT" panose="020B0602020104020603" pitchFamily="34" charset="0"/>
                <a:cs typeface="Arial"/>
              </a:rPr>
              <a:t>. Portanto, o objetivo principal não é ensinar valores específicos, mas fazer com que os alunos percebam que valores são constructos e que as pessoas podem escolher os valores que queiram priorizar nas suas vidas.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800" b="0" i="0" u="none" strike="noStrike" noProof="0" dirty="0">
                <a:solidFill>
                  <a:srgbClr val="000000"/>
                </a:solidFill>
                <a:effectLst/>
                <a:latin typeface="Tw Cen MT" panose="020B0602020104020603" pitchFamily="34" charset="0"/>
                <a:cs typeface="Arial"/>
              </a:rPr>
              <a:t>&gt; </a:t>
            </a:r>
            <a:r>
              <a:rPr lang="pt-PT" sz="1800" b="0" i="1" u="none" strike="noStrike" noProof="0" dirty="0">
                <a:solidFill>
                  <a:srgbClr val="000000"/>
                </a:solidFill>
                <a:effectLst/>
                <a:latin typeface="Tw Cen MT" panose="020B0602020104020603" pitchFamily="34" charset="0"/>
                <a:cs typeface="Arial"/>
              </a:rPr>
              <a:t>Apoiar a equidade</a:t>
            </a:r>
            <a:r>
              <a:rPr lang="pt-PT" sz="1800" b="0" i="0" u="none" strike="noStrike" noProof="0" dirty="0">
                <a:solidFill>
                  <a:srgbClr val="000000"/>
                </a:solidFill>
                <a:effectLst/>
                <a:latin typeface="Tw Cen MT" panose="020B0602020104020603" pitchFamily="34" charset="0"/>
                <a:cs typeface="Arial"/>
              </a:rPr>
              <a:t> refere-se a defender a equidade e a justiça para as gerações atuais e futuras e aprender com as gerações anteriores para a sustentabilidade.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800" b="0" i="0" u="none" strike="noStrike" noProof="0" dirty="0">
                <a:solidFill>
                  <a:srgbClr val="000000"/>
                </a:solidFill>
                <a:effectLst/>
                <a:latin typeface="Tw Cen MT" panose="020B0602020104020603" pitchFamily="34" charset="0"/>
                <a:cs typeface="Arial"/>
              </a:rPr>
              <a:t>&gt; </a:t>
            </a:r>
            <a:r>
              <a:rPr lang="pt-PT" sz="1800" b="0" i="1" u="none" strike="noStrike" noProof="0" dirty="0">
                <a:solidFill>
                  <a:srgbClr val="000000"/>
                </a:solidFill>
                <a:effectLst/>
                <a:latin typeface="Tw Cen MT" panose="020B0602020104020603" pitchFamily="34" charset="0"/>
                <a:cs typeface="Arial"/>
              </a:rPr>
              <a:t>Promover a natureza </a:t>
            </a:r>
            <a:r>
              <a:rPr lang="pt-PT" sz="1800" b="0" i="0" u="none" strike="noStrike" noProof="0" dirty="0">
                <a:solidFill>
                  <a:srgbClr val="000000"/>
                </a:solidFill>
                <a:effectLst/>
                <a:latin typeface="Tw Cen MT" panose="020B0602020104020603" pitchFamily="34" charset="0"/>
                <a:cs typeface="Arial"/>
              </a:rPr>
              <a:t>significa a visão de que </a:t>
            </a:r>
            <a:r>
              <a:rPr lang="pt-PT" sz="1800" b="0" i="1" u="none" strike="noStrike" noProof="0" dirty="0">
                <a:solidFill>
                  <a:srgbClr val="000000"/>
                </a:solidFill>
                <a:effectLst/>
                <a:latin typeface="Tw Cen MT" panose="020B0602020104020603" pitchFamily="34" charset="0"/>
                <a:cs typeface="Arial"/>
              </a:rPr>
              <a:t>o ser humano faz parte da natureza</a:t>
            </a:r>
            <a:r>
              <a:rPr lang="pt-PT" sz="1800" b="0" i="0" u="none" strike="noStrike" noProof="0" dirty="0">
                <a:solidFill>
                  <a:srgbClr val="000000"/>
                </a:solidFill>
                <a:effectLst/>
                <a:latin typeface="Tw Cen MT" panose="020B0602020104020603" pitchFamily="34" charset="0"/>
                <a:cs typeface="Arial"/>
              </a:rPr>
              <a:t>; e respeitar as necessidades e direitos de outras espécies e da própria natureza para restaurar e regenerar ecossistemas saudáveis ​​e resilientes. Promover a natureza significa desenvolver </a:t>
            </a:r>
            <a:r>
              <a:rPr lang="pt-PT" sz="1800" b="0" i="1" u="none" strike="noStrike" noProof="0" dirty="0">
                <a:solidFill>
                  <a:srgbClr val="000000"/>
                </a:solidFill>
                <a:effectLst/>
                <a:latin typeface="Tw Cen MT" panose="020B0602020104020603" pitchFamily="34" charset="0"/>
                <a:cs typeface="Arial"/>
              </a:rPr>
              <a:t>empatia</a:t>
            </a:r>
            <a:r>
              <a:rPr lang="pt-PT" sz="1800" b="0" i="0" u="none" strike="noStrike" noProof="0" dirty="0">
                <a:solidFill>
                  <a:srgbClr val="000000"/>
                </a:solidFill>
                <a:effectLst/>
                <a:latin typeface="Tw Cen MT" panose="020B0602020104020603" pitchFamily="34" charset="0"/>
                <a:cs typeface="Arial"/>
              </a:rPr>
              <a:t> com o planeta e cuidar de outras espécies. Isto requer conhecimento sobre os principais elementos do meio ambiente (geosfera, biosfera, hidrosfera, criosfera e atmosfera).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800" b="0" i="0" u="none" strike="noStrike" noProof="0" dirty="0">
                <a:solidFill>
                  <a:srgbClr val="000000"/>
                </a:solidFill>
                <a:effectLst/>
                <a:latin typeface="Tw Cen MT" panose="020B0602020104020603" pitchFamily="34" charset="0"/>
                <a:cs typeface="Arial"/>
              </a:rPr>
              <a:t>A promoção da natureza estimula um sentimento de conexão que pode ajudar a neutralizar o sofrimento psicológico e as emoções negativas pelos quais crianças e jovens em todo o mundo estão a passar devido às mudanças climáticas e, portanto, pode ajudar a melhorar o seu humor e saúde mental.</a:t>
            </a:r>
            <a:endParaRPr lang="pt-PT" sz="1800" i="1" noProof="0" dirty="0">
              <a:solidFill>
                <a:srgbClr val="000000"/>
              </a:solidFill>
              <a:latin typeface="Tw Cen MT" panose="020B0602020104020603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CE231-90B4-41C6-A926-C27AC9C5BD9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5018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4676" marR="15392" indent="1537" rtl="0">
              <a:spcBef>
                <a:spcPts val="2186"/>
              </a:spcBef>
              <a:spcAft>
                <a:spcPts val="0"/>
              </a:spcAft>
            </a:pPr>
            <a:r>
              <a:rPr lang="pt-PT" noProof="0" dirty="0"/>
              <a:t>“</a:t>
            </a:r>
            <a:r>
              <a:rPr lang="pt-PT" i="1" noProof="0" dirty="0"/>
              <a:t>Abraçar a complexidade na sustentabilidade</a:t>
            </a:r>
            <a:r>
              <a:rPr lang="pt-PT" noProof="0" dirty="0"/>
              <a:t>” significa:</a:t>
            </a:r>
          </a:p>
          <a:p>
            <a:pPr marL="124676" marR="15392" indent="1537" rtl="0">
              <a:spcBef>
                <a:spcPts val="2186"/>
              </a:spcBef>
              <a:spcAft>
                <a:spcPts val="0"/>
              </a:spcAft>
            </a:pPr>
            <a:r>
              <a:rPr lang="pt-PT" noProof="0" dirty="0"/>
              <a:t>- Capacitar os alunos com pensamento sistémico e crítico e habilidades de definição de problemas. Incentiva as pessoas a refletirem sobre como avaliar melhor as informações e desafiar a insustentabilidade;</a:t>
            </a:r>
          </a:p>
          <a:p>
            <a:pPr marL="296126" marR="15392" indent="-171450" rtl="0">
              <a:spcBef>
                <a:spcPts val="2186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PT" i="1" noProof="0" dirty="0"/>
              <a:t>Pensamento sistémico </a:t>
            </a:r>
            <a:r>
              <a:rPr lang="pt-PT" noProof="0" dirty="0"/>
              <a:t>significa examinar sistemas identificando interligações e retroação; por exemplo, como a economia, a sociedade e o meio ambiente estão interligados.</a:t>
            </a:r>
          </a:p>
          <a:p>
            <a:pPr marL="296126" marR="15392" indent="-171450" rtl="0">
              <a:spcBef>
                <a:spcPts val="2186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PT" i="1" noProof="0" dirty="0"/>
              <a:t>Pensamento crítico </a:t>
            </a:r>
            <a:r>
              <a:rPr lang="pt-PT" noProof="0" dirty="0"/>
              <a:t>refere-se a avaliar informações e argumentos, identificar pressupostos, desafiar o status quo e refletir sobre como os contextos pessoais, sociais e culturais influenciam o pensamento e as conclusões.</a:t>
            </a:r>
          </a:p>
          <a:p>
            <a:pPr marL="296126" marR="15392" indent="-171450" rtl="0">
              <a:spcBef>
                <a:spcPts val="2186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PT" i="1" noProof="0" dirty="0"/>
              <a:t>Definir</a:t>
            </a:r>
            <a:r>
              <a:rPr lang="pt-PT" noProof="0" dirty="0"/>
              <a:t> os desafios como </a:t>
            </a:r>
            <a:r>
              <a:rPr lang="pt-PT" i="1" noProof="0" dirty="0"/>
              <a:t>problemas</a:t>
            </a:r>
            <a:r>
              <a:rPr lang="pt-PT" noProof="0" dirty="0"/>
              <a:t> de sustentabilidade ajuda-nos a entender a escala de uma situação enquanto identifica todos os envolvidos.</a:t>
            </a:r>
          </a:p>
          <a:p>
            <a:pPr marL="296126" marR="15392" indent="-171450" rtl="0">
              <a:spcBef>
                <a:spcPts val="2186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pt-PT" noProof="0" dirty="0"/>
          </a:p>
          <a:p>
            <a:pPr marL="124676" marR="15392" indent="1537" rtl="0">
              <a:spcBef>
                <a:spcPts val="2186"/>
              </a:spcBef>
              <a:spcAft>
                <a:spcPts val="0"/>
              </a:spcAft>
            </a:pPr>
            <a:r>
              <a:rPr lang="pt-PT" noProof="0" dirty="0"/>
              <a:t>EXTRA: Como explicar o pensamento sistémico</a:t>
            </a:r>
          </a:p>
          <a:p>
            <a:pPr marL="124676" marR="15392" indent="1537" rtl="0">
              <a:spcBef>
                <a:spcPts val="2186"/>
              </a:spcBef>
              <a:spcAft>
                <a:spcPts val="0"/>
              </a:spcAft>
            </a:pPr>
            <a:r>
              <a:rPr lang="pt-PT" noProof="0" dirty="0"/>
              <a:t>O </a:t>
            </a:r>
            <a:r>
              <a:rPr lang="pt-PT" i="1" noProof="0" dirty="0"/>
              <a:t>pensamento sistémico </a:t>
            </a:r>
            <a:r>
              <a:rPr lang="pt-PT" noProof="0" dirty="0"/>
              <a:t>pode ser entendido como uma ferramenta para avaliar opções, tomar decisões e tomar medidas. Baseia-se na suposição de que partes de um sistema agem de forma diferente quando separadas do sistema. De fato, ao contrário disso, o pensamento fragmentado, isto é, a análise das partes de um sistema isoladamente em vez de todo o sistema interligado, aumenta o pensamento a curto prazo e pode levar a uma simplificação excessiva das questões de sustentabilidade que possivelmente não corresponde à realidade. Capacitar os alunos com </a:t>
            </a:r>
            <a:r>
              <a:rPr lang="pt-PT" i="1" noProof="0" dirty="0"/>
              <a:t>pensamento sistémico </a:t>
            </a:r>
            <a:r>
              <a:rPr lang="pt-PT" noProof="0" dirty="0"/>
              <a:t>é necessário para que entendam questões complexas de sustentabilidade e sua evolução.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CE231-90B4-41C6-A926-C27AC9C5BD9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4240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3" marR="74587" indent="-3340" rtl="0">
              <a:spcBef>
                <a:spcPts val="949"/>
              </a:spcBef>
              <a:spcAft>
                <a:spcPts val="0"/>
              </a:spcAft>
            </a:pPr>
            <a:r>
              <a:rPr lang="pt-PT" noProof="0" dirty="0"/>
              <a:t>A área de competência “Imaginar futuros sustentáveis” permite aos alunos visualizar cenários futuros alternativos e identificar ações para alcançar um futuro sustentável. “Adaptabilidade” refere-se à capacidade de lidar com a incerteza sobre o futuro e o equilíbrio na sustentabilidade. A aplicação de abordagens criativas e transdisciplinares à nossa maneira de pensar pode promover uma sociedade circular e incentivar os alunos a usarem a sua imaginação ao pensar no futuro.</a:t>
            </a:r>
          </a:p>
          <a:p>
            <a:pPr marL="2883" marR="74587" indent="-3340" rtl="0">
              <a:spcBef>
                <a:spcPts val="949"/>
              </a:spcBef>
              <a:spcAft>
                <a:spcPts val="0"/>
              </a:spcAft>
            </a:pPr>
            <a:endParaRPr lang="pt-PT" noProof="0" dirty="0"/>
          </a:p>
          <a:p>
            <a:pPr marL="2883" marR="74587" indent="-3340" rtl="0">
              <a:spcBef>
                <a:spcPts val="949"/>
              </a:spcBef>
              <a:spcAft>
                <a:spcPts val="0"/>
              </a:spcAft>
            </a:pPr>
            <a:r>
              <a:rPr lang="pt-PT" noProof="0" dirty="0"/>
              <a:t>&gt;</a:t>
            </a:r>
            <a:r>
              <a:rPr lang="pt-PT" i="1" noProof="0" dirty="0"/>
              <a:t>Alfabetização para futuros </a:t>
            </a:r>
            <a:r>
              <a:rPr lang="pt-PT" noProof="0" dirty="0"/>
              <a:t>abrange a competência de visualizar futuros sustentáveis ​​alternativos, imaginando e desenvolvendo cenários alternativos e identificando os passos necessários para alcançar o futuro sustentável preferido.</a:t>
            </a:r>
          </a:p>
          <a:p>
            <a:pPr marL="2883" marR="74587" indent="-3340" rtl="0">
              <a:spcBef>
                <a:spcPts val="949"/>
              </a:spcBef>
              <a:spcAft>
                <a:spcPts val="0"/>
              </a:spcAft>
            </a:pPr>
            <a:r>
              <a:rPr lang="pt-PT" noProof="0" dirty="0"/>
              <a:t>&gt;</a:t>
            </a:r>
            <a:r>
              <a:rPr lang="pt-PT" i="1" noProof="0" dirty="0"/>
              <a:t>Adaptabilidade</a:t>
            </a:r>
            <a:r>
              <a:rPr lang="pt-PT" noProof="0" dirty="0"/>
              <a:t> significa a competência para gerenciar transições e desafios em situações complexas de sustentabilidade e tomar decisões relacionadas ao futuro diante da incerteza, ambiguidade e risco.</a:t>
            </a:r>
          </a:p>
          <a:p>
            <a:pPr marL="2883" marR="74587" indent="-3340" rtl="0">
              <a:spcBef>
                <a:spcPts val="949"/>
              </a:spcBef>
              <a:spcAft>
                <a:spcPts val="0"/>
              </a:spcAft>
            </a:pPr>
            <a:r>
              <a:rPr lang="pt-PT" noProof="0" dirty="0"/>
              <a:t>&gt;</a:t>
            </a:r>
            <a:r>
              <a:rPr lang="pt-PT" i="1" noProof="0" dirty="0"/>
              <a:t>Pensamento exploratório </a:t>
            </a:r>
            <a:r>
              <a:rPr lang="pt-PT" noProof="0" dirty="0"/>
              <a:t>significa adotar uma maneira relacional de pensar, explorando e ligando diferentes disciplinas, usando criatividade e experimentando com novas ideias ou métodos.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CE231-90B4-41C6-A926-C27AC9C5BD9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8331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3" marR="74625" lvl="0" indent="-3759" algn="l" defTabSz="914400" rtl="0" eaLnBrk="1" fontAlgn="auto" latinLnBrk="0" hangingPunct="1">
              <a:lnSpc>
                <a:spcPct val="100000"/>
              </a:lnSpc>
              <a:spcBef>
                <a:spcPts val="245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noProof="0" dirty="0"/>
              <a:t>“Agir pela sustentabilidade” incentiva os alunos a agir individual e coletivamente para formar futuros sustentáveis, na medida do possível. Também convida os alunos a exigir ações dos responsáveis ​​para que a mudança ocorra.</a:t>
            </a:r>
          </a:p>
          <a:p>
            <a:pPr marL="2883" marR="74625" lvl="0" indent="-3759" algn="l" defTabSz="914400" rtl="0" eaLnBrk="1" fontAlgn="auto" latinLnBrk="0" hangingPunct="1">
              <a:lnSpc>
                <a:spcPct val="100000"/>
              </a:lnSpc>
              <a:spcBef>
                <a:spcPts val="245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noProof="0" dirty="0"/>
          </a:p>
          <a:p>
            <a:pPr marL="2883" marR="74625" lvl="0" indent="-3759" algn="l" defTabSz="914400" rtl="0" eaLnBrk="1" fontAlgn="auto" latinLnBrk="0" hangingPunct="1">
              <a:lnSpc>
                <a:spcPct val="100000"/>
              </a:lnSpc>
              <a:spcBef>
                <a:spcPts val="245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noProof="0" dirty="0"/>
              <a:t>&gt;</a:t>
            </a:r>
            <a:r>
              <a:rPr lang="pt-PT" i="1" noProof="0" dirty="0"/>
              <a:t>Ação política </a:t>
            </a:r>
            <a:r>
              <a:rPr lang="pt-PT" noProof="0" dirty="0"/>
              <a:t>engloba as competências de navegar no sistema político, identificar a responsabilidade política e responsabilização pelo comportamento insustentável ​​e exigir políticas eficazes para a sustentabilidade.</a:t>
            </a:r>
          </a:p>
          <a:p>
            <a:pPr marL="2883" marR="74625" lvl="0" indent="-3759" algn="l" defTabSz="914400" rtl="0" eaLnBrk="1" fontAlgn="auto" latinLnBrk="0" hangingPunct="1">
              <a:lnSpc>
                <a:spcPct val="100000"/>
              </a:lnSpc>
              <a:spcBef>
                <a:spcPts val="245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noProof="0" dirty="0"/>
              <a:t>&gt;</a:t>
            </a:r>
            <a:r>
              <a:rPr lang="pt-PT" i="1" noProof="0" dirty="0"/>
              <a:t>Ação coletiva </a:t>
            </a:r>
            <a:r>
              <a:rPr lang="pt-PT" noProof="0" dirty="0"/>
              <a:t>significa simplesmente a competência de agir pela mudança em colaboração com os outros.</a:t>
            </a:r>
          </a:p>
          <a:p>
            <a:pPr marL="2883" marR="74625" lvl="0" indent="-3759" algn="l" defTabSz="914400" rtl="0" eaLnBrk="1" fontAlgn="auto" latinLnBrk="0" hangingPunct="1">
              <a:lnSpc>
                <a:spcPct val="100000"/>
              </a:lnSpc>
              <a:spcBef>
                <a:spcPts val="245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noProof="0" dirty="0"/>
              <a:t>&gt;</a:t>
            </a:r>
            <a:r>
              <a:rPr lang="pt-PT" i="1" noProof="0" dirty="0"/>
              <a:t>Iniciativa individual </a:t>
            </a:r>
            <a:r>
              <a:rPr lang="pt-PT" noProof="0" dirty="0"/>
              <a:t>refere-se a identificar o potencial individual de sustentabilidade e contribuir ativamente para melhorar as perspetivas da comunidade e do planeta.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CE231-90B4-41C6-A926-C27AC9C5BD99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060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53467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048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308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62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566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Tw Cen MT" panose="020B06020201040206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Tw Cen MT" panose="020B06020201040206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74700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Tw Cen MT" panose="020B06020201040206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8598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Tw Cen MT" panose="020B06020201040206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3599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Tw Cen MT" panose="020B06020201040206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034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925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642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46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Tw Cen MT" panose="020B06020201040206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Tw Cen MT" panose="020B06020201040206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Tw Cen MT" panose="020B06020201040206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9164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180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03393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2670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437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1675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4433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58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468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3840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35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4097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11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39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2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560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53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8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19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06263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8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651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6237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0086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61629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5209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5930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0510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27528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3795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DE5B5F-0E78-47FD-9BF3-DA2650F3B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A1D1E4-CDE8-46BE-AF90-80259B002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9B6CBE-6D48-4013-AEB3-8A60968DF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3F01-3C04-4FFC-9C3B-35D69B9032A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D932C5-5607-4E22-887A-A9A89498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F96380-4072-4F36-A39F-7CB4B600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71F5-AA3D-4ABE-BDFE-5AB2421546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72274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216C2F-98FD-4817-8F09-DC331DB61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A35CF6-9708-4979-AC1B-BF6124CDA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875E1D-44AB-404D-89C4-3C53C2FA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3F01-3C04-4FFC-9C3B-35D69B9032A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0F186C-C237-489C-A64E-CCC57AED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07591F7-6702-407A-845B-81196846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71F5-AA3D-4ABE-BDFE-5AB2421546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77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993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59CBCB-7F71-4495-83D6-1708A77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F1E7021-95D6-48ED-9383-5AE54E958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2764F8-E0B6-4719-A959-07D7DD28D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3F01-3C04-4FFC-9C3B-35D69B9032A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F2B9F7-3A1F-44C8-B2A2-09DCF78FD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E36895-00A9-4761-AD99-1C695FE2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71F5-AA3D-4ABE-BDFE-5AB2421546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27629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DB480D-F735-4926-B362-1F14B770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DECBDF-CE35-45C6-BC64-E1814C3BA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DA59000-8EFC-41C6-871B-E354D0F0B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42E5AD9-7CD0-4B1B-9DE3-609E7D849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3F01-3C04-4FFC-9C3B-35D69B9032A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B6BBDD0-6BF1-4CE1-BB9F-2DFDF7451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EBDA82E-8F30-4C48-BB5A-0689F819E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71F5-AA3D-4ABE-BDFE-5AB2421546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05522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2AFCC3-AC32-419C-B8A0-979995EB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44ACFAF-FD7A-4FCB-A3A1-53547469F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78C6E45-F1ED-4BE1-872A-78DAF8CAD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A30F1FC-5E85-42CD-A2DC-C853C4F56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37F7972-F347-4752-BC22-8C02DB3EC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DFAA09-DB41-4F78-A773-6D4B9A62C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3F01-3C04-4FFC-9C3B-35D69B9032A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6D09D7D-9FBF-48A2-8E63-F56A43262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7006365-1E4E-4D06-B0A6-2E1E82488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71F5-AA3D-4ABE-BDFE-5AB2421546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04018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C66879-4910-42B6-A1FE-C054C7210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A137FF6-6EC5-41C6-9726-D307124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3F01-3C04-4FFC-9C3B-35D69B9032A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40A8605-B27A-44E3-B297-BAB5C8BA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C5D84EB-6619-45F4-909A-DD5893D5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71F5-AA3D-4ABE-BDFE-5AB2421546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04279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C1269FD-E3D6-4625-9C62-C5B57BFFB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3F01-3C04-4FFC-9C3B-35D69B9032A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E9CE07A-367A-4606-82A5-C3D7DB818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FB9ED6B-C5D0-4145-A64E-B9F7EF08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71F5-AA3D-4ABE-BDFE-5AB2421546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33763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3B4359-7D52-47EB-A285-40725B2F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220CD5-058C-42F4-8081-C816CF8BC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96A49DE-8B49-4FE2-87E5-3C4B0A256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F373B55-6E96-4CC8-A6ED-C070B229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3F01-3C04-4FFC-9C3B-35D69B9032A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D1626B7-6A3B-4080-B0DA-1457F0D9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647D268-9BAF-4890-824F-C9480826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71F5-AA3D-4ABE-BDFE-5AB2421546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8621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20CAEA-6A26-4F1D-83D2-526A2EF0F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799C06-A861-4009-A281-37D73119BB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41D5A5-09DC-4C20-9442-B95AC7A11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936D572-34D9-4A57-AA00-AD792484C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3F01-3C04-4FFC-9C3B-35D69B9032A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4141388-FC88-4994-8C2B-B94F694FE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B2F933B-AC7B-4377-A592-63E582D27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71F5-AA3D-4ABE-BDFE-5AB2421546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98702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D720CB-88D6-4178-854E-F08E4AE76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7081428-7808-469A-A030-2B8D86881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7CAA54E-C25C-4C74-BF6B-EAD8D4829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3F01-3C04-4FFC-9C3B-35D69B9032A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F5D03B-1E8A-4F0E-861F-5F976CB0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BD62BE-B714-4FBA-861F-D76D3E73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71F5-AA3D-4ABE-BDFE-5AB2421546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39603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BC5E580-8956-47CF-BCA0-07CD457CCB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266AD6F-18B9-496F-A5FE-78D1FF429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4DEE86-DB6A-43AE-9691-CC8564C9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3F01-3C04-4FFC-9C3B-35D69B9032A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383E94-3AA4-44FD-B64F-61F3C5E6A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1AB05C-231A-4079-9A44-FE315089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71F5-AA3D-4ABE-BDFE-5AB2421546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021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6124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182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381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04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Tw Cen MT" panose="020B0602020104020603" pitchFamily="34" charset="0"/>
              </a:defRPr>
            </a:lvl1pPr>
          </a:lstStyle>
          <a:p>
            <a:fld id="{22495C2D-86D6-441D-9E7F-18C4A6C3DD0D}" type="datetimeFigureOut">
              <a:rPr lang="fi-FI" smtClean="0"/>
              <a:pPr/>
              <a:t>10.5.2022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Tw Cen MT" panose="020B06020201040206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Tw Cen MT" panose="020B0602020104020603" pitchFamily="34" charset="0"/>
              </a:defRPr>
            </a:lvl1pPr>
          </a:lstStyle>
          <a:p>
            <a:fld id="{63EE7AE8-99BE-43B0-8F69-EF9B1F75F23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jyo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50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2495C2D-86D6-441D-9E7F-18C4A6C3DD0D}" type="datetimeFigureOut">
              <a:rPr lang="fi-FI" smtClean="0"/>
              <a:t>10.5.2022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3EE7AE8-99BE-43B0-8F69-EF9B1F75F236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38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5AEA822-3CA1-414C-8E66-A9E4136B5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7102B2-BCA6-4E6D-943E-79D4B982D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AC9F65-2AE9-47B2-B6A8-6809687D0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53783F01-3C04-4FFC-9C3B-35D69B9032AD}" type="datetimeFigureOut">
              <a:rPr lang="fi-FI" smtClean="0"/>
              <a:pPr/>
              <a:t>10.5.2022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072FD2-D047-4FF6-A2C3-8D79E43169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FC7F29-C587-41D3-987F-305B5B420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0F9571F5-AA3D-4ABE-BDFE-5AB2421546B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180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jrc/en/greencom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hyperlink" Target="https://ec.europa.eu/jrc/en/greencomp/greencomp-conceptual-reference-mode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Ryhmä 467">
            <a:extLst>
              <a:ext uri="{FF2B5EF4-FFF2-40B4-BE49-F238E27FC236}">
                <a16:creationId xmlns:a16="http://schemas.microsoft.com/office/drawing/2014/main" id="{64EF2E6D-B12C-49E4-B0C1-A9B5246481E1}"/>
              </a:ext>
            </a:extLst>
          </p:cNvPr>
          <p:cNvGrpSpPr/>
          <p:nvPr/>
        </p:nvGrpSpPr>
        <p:grpSpPr>
          <a:xfrm rot="19543955">
            <a:off x="11042234" y="4545312"/>
            <a:ext cx="696985" cy="1096744"/>
            <a:chOff x="5952315" y="4513878"/>
            <a:chExt cx="1076348" cy="2073726"/>
          </a:xfrm>
        </p:grpSpPr>
        <p:cxnSp>
          <p:nvCxnSpPr>
            <p:cNvPr id="469" name="Suora yhdysviiva 468">
              <a:extLst>
                <a:ext uri="{FF2B5EF4-FFF2-40B4-BE49-F238E27FC236}">
                  <a16:creationId xmlns:a16="http://schemas.microsoft.com/office/drawing/2014/main" id="{CB060AAC-9733-4392-BA06-B7A245B230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7254" y="4525104"/>
              <a:ext cx="926176" cy="2062500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uora yhdysviiva 469">
              <a:extLst>
                <a:ext uri="{FF2B5EF4-FFF2-40B4-BE49-F238E27FC236}">
                  <a16:creationId xmlns:a16="http://schemas.microsoft.com/office/drawing/2014/main" id="{2E2BECA0-356E-4EE3-84BA-A4296A6E58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2315" y="4513878"/>
              <a:ext cx="1076348" cy="1954906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uora yhdysviiva 471">
              <a:extLst>
                <a:ext uri="{FF2B5EF4-FFF2-40B4-BE49-F238E27FC236}">
                  <a16:creationId xmlns:a16="http://schemas.microsoft.com/office/drawing/2014/main" id="{581C42A6-0C22-4190-A495-864D487DA9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6962" y="4513878"/>
              <a:ext cx="781701" cy="2073726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uora yhdysviiva 472">
              <a:extLst>
                <a:ext uri="{FF2B5EF4-FFF2-40B4-BE49-F238E27FC236}">
                  <a16:creationId xmlns:a16="http://schemas.microsoft.com/office/drawing/2014/main" id="{B102334F-01CE-44EC-B154-A553697FFA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1061" y="4513878"/>
              <a:ext cx="587602" cy="2073726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1" name="Ryhmä 330">
            <a:extLst>
              <a:ext uri="{FF2B5EF4-FFF2-40B4-BE49-F238E27FC236}">
                <a16:creationId xmlns:a16="http://schemas.microsoft.com/office/drawing/2014/main" id="{CA11B0B2-79E3-4A45-B7DC-522769C1A9CF}"/>
              </a:ext>
            </a:extLst>
          </p:cNvPr>
          <p:cNvGrpSpPr/>
          <p:nvPr/>
        </p:nvGrpSpPr>
        <p:grpSpPr>
          <a:xfrm rot="20553415">
            <a:off x="10600413" y="4436577"/>
            <a:ext cx="1327801" cy="2073726"/>
            <a:chOff x="5700862" y="4513878"/>
            <a:chExt cx="1327801" cy="2073726"/>
          </a:xfrm>
        </p:grpSpPr>
        <p:cxnSp>
          <p:nvCxnSpPr>
            <p:cNvPr id="332" name="Suora yhdysviiva 331">
              <a:extLst>
                <a:ext uri="{FF2B5EF4-FFF2-40B4-BE49-F238E27FC236}">
                  <a16:creationId xmlns:a16="http://schemas.microsoft.com/office/drawing/2014/main" id="{AC4CF411-632C-4F13-BE58-E8FEE246FB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7254" y="4525104"/>
              <a:ext cx="926176" cy="2062500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uora yhdysviiva 332">
              <a:extLst>
                <a:ext uri="{FF2B5EF4-FFF2-40B4-BE49-F238E27FC236}">
                  <a16:creationId xmlns:a16="http://schemas.microsoft.com/office/drawing/2014/main" id="{ABF304BF-AEF0-4FDF-9B5A-139880A6D5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2315" y="4513878"/>
              <a:ext cx="1076348" cy="195490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uora yhdysviiva 333">
              <a:extLst>
                <a:ext uri="{FF2B5EF4-FFF2-40B4-BE49-F238E27FC236}">
                  <a16:creationId xmlns:a16="http://schemas.microsoft.com/office/drawing/2014/main" id="{4A469C3F-E9A7-4D5E-A10E-7A90182EFF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1778" y="4513878"/>
              <a:ext cx="426885" cy="2031445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uora yhdysviiva 334">
              <a:extLst>
                <a:ext uri="{FF2B5EF4-FFF2-40B4-BE49-F238E27FC236}">
                  <a16:creationId xmlns:a16="http://schemas.microsoft.com/office/drawing/2014/main" id="{C81A1F03-DFDE-45DA-A5EB-871E269D9F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6962" y="4513878"/>
              <a:ext cx="781701" cy="207372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uora yhdysviiva 335">
              <a:extLst>
                <a:ext uri="{FF2B5EF4-FFF2-40B4-BE49-F238E27FC236}">
                  <a16:creationId xmlns:a16="http://schemas.microsoft.com/office/drawing/2014/main" id="{C112F899-B8A9-4B28-93DB-D99BE7F641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1061" y="4513878"/>
              <a:ext cx="587602" cy="207372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uora yhdysviiva 336">
              <a:extLst>
                <a:ext uri="{FF2B5EF4-FFF2-40B4-BE49-F238E27FC236}">
                  <a16:creationId xmlns:a16="http://schemas.microsoft.com/office/drawing/2014/main" id="{C87AF549-7937-4368-BCAB-C0A839FBA2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00862" y="4513878"/>
              <a:ext cx="1327801" cy="2032843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Ryhmä 260">
            <a:extLst>
              <a:ext uri="{FF2B5EF4-FFF2-40B4-BE49-F238E27FC236}">
                <a16:creationId xmlns:a16="http://schemas.microsoft.com/office/drawing/2014/main" id="{E2E716BD-711A-4935-8126-4EE8B65EE975}"/>
              </a:ext>
            </a:extLst>
          </p:cNvPr>
          <p:cNvGrpSpPr/>
          <p:nvPr/>
        </p:nvGrpSpPr>
        <p:grpSpPr>
          <a:xfrm>
            <a:off x="8628600" y="4625461"/>
            <a:ext cx="900915" cy="1548080"/>
            <a:chOff x="7248018" y="4288411"/>
            <a:chExt cx="900915" cy="2210911"/>
          </a:xfrm>
        </p:grpSpPr>
        <p:cxnSp>
          <p:nvCxnSpPr>
            <p:cNvPr id="263" name="Suora yhdysviiva 262">
              <a:extLst>
                <a:ext uri="{FF2B5EF4-FFF2-40B4-BE49-F238E27FC236}">
                  <a16:creationId xmlns:a16="http://schemas.microsoft.com/office/drawing/2014/main" id="{FE80C93B-CD6E-4006-90F9-06A5C51A7C6F}"/>
                </a:ext>
              </a:extLst>
            </p:cNvPr>
            <p:cNvCxnSpPr>
              <a:cxnSpLocks/>
              <a:stCxn id="258" idx="3"/>
            </p:cNvCxnSpPr>
            <p:nvPr/>
          </p:nvCxnSpPr>
          <p:spPr>
            <a:xfrm>
              <a:off x="7353082" y="4288411"/>
              <a:ext cx="146387" cy="2092091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uora yhdysviiva 263">
              <a:extLst>
                <a:ext uri="{FF2B5EF4-FFF2-40B4-BE49-F238E27FC236}">
                  <a16:creationId xmlns:a16="http://schemas.microsoft.com/office/drawing/2014/main" id="{BB321D4B-3357-4DFB-A820-AD8C10DE866D}"/>
                </a:ext>
              </a:extLst>
            </p:cNvPr>
            <p:cNvCxnSpPr>
              <a:cxnSpLocks/>
              <a:stCxn id="258" idx="3"/>
            </p:cNvCxnSpPr>
            <p:nvPr/>
          </p:nvCxnSpPr>
          <p:spPr>
            <a:xfrm>
              <a:off x="7353082" y="4288411"/>
              <a:ext cx="795851" cy="2168630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uora yhdysviiva 264">
              <a:extLst>
                <a:ext uri="{FF2B5EF4-FFF2-40B4-BE49-F238E27FC236}">
                  <a16:creationId xmlns:a16="http://schemas.microsoft.com/office/drawing/2014/main" id="{52F19680-F98D-4DA1-A8AC-3AD50B5F82B5}"/>
                </a:ext>
              </a:extLst>
            </p:cNvPr>
            <p:cNvCxnSpPr>
              <a:cxnSpLocks/>
              <a:stCxn id="258" idx="3"/>
            </p:cNvCxnSpPr>
            <p:nvPr/>
          </p:nvCxnSpPr>
          <p:spPr>
            <a:xfrm>
              <a:off x="7353082" y="4288411"/>
              <a:ext cx="441035" cy="2210911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uora yhdysviiva 265">
              <a:extLst>
                <a:ext uri="{FF2B5EF4-FFF2-40B4-BE49-F238E27FC236}">
                  <a16:creationId xmlns:a16="http://schemas.microsoft.com/office/drawing/2014/main" id="{3DF5C299-0AEB-4094-9B6D-F2F23795DB4A}"/>
                </a:ext>
              </a:extLst>
            </p:cNvPr>
            <p:cNvCxnSpPr>
              <a:cxnSpLocks/>
              <a:stCxn id="258" idx="3"/>
            </p:cNvCxnSpPr>
            <p:nvPr/>
          </p:nvCxnSpPr>
          <p:spPr>
            <a:xfrm>
              <a:off x="7353082" y="4288411"/>
              <a:ext cx="635133" cy="2210911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uora yhdysviiva 266">
              <a:extLst>
                <a:ext uri="{FF2B5EF4-FFF2-40B4-BE49-F238E27FC236}">
                  <a16:creationId xmlns:a16="http://schemas.microsoft.com/office/drawing/2014/main" id="{D7EBD0E5-2D89-48A4-BECD-4F34B0A8C33E}"/>
                </a:ext>
              </a:extLst>
            </p:cNvPr>
            <p:cNvCxnSpPr>
              <a:cxnSpLocks/>
              <a:stCxn id="258" idx="3"/>
            </p:cNvCxnSpPr>
            <p:nvPr/>
          </p:nvCxnSpPr>
          <p:spPr>
            <a:xfrm flipH="1">
              <a:off x="7248018" y="4288411"/>
              <a:ext cx="105064" cy="2170028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Ryhmä 267">
            <a:extLst>
              <a:ext uri="{FF2B5EF4-FFF2-40B4-BE49-F238E27FC236}">
                <a16:creationId xmlns:a16="http://schemas.microsoft.com/office/drawing/2014/main" id="{70DB4FF4-7E2E-440A-A22E-D4F2B1F98E4B}"/>
              </a:ext>
            </a:extLst>
          </p:cNvPr>
          <p:cNvGrpSpPr/>
          <p:nvPr/>
        </p:nvGrpSpPr>
        <p:grpSpPr>
          <a:xfrm rot="20016697">
            <a:off x="8230197" y="4463609"/>
            <a:ext cx="751303" cy="1432170"/>
            <a:chOff x="5952315" y="4513878"/>
            <a:chExt cx="1076348" cy="2073726"/>
          </a:xfrm>
        </p:grpSpPr>
        <p:cxnSp>
          <p:nvCxnSpPr>
            <p:cNvPr id="269" name="Suora yhdysviiva 268">
              <a:extLst>
                <a:ext uri="{FF2B5EF4-FFF2-40B4-BE49-F238E27FC236}">
                  <a16:creationId xmlns:a16="http://schemas.microsoft.com/office/drawing/2014/main" id="{A07232EF-B754-41AE-A703-7AC237F174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7254" y="4525104"/>
              <a:ext cx="926176" cy="2062500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uora yhdysviiva 269">
              <a:extLst>
                <a:ext uri="{FF2B5EF4-FFF2-40B4-BE49-F238E27FC236}">
                  <a16:creationId xmlns:a16="http://schemas.microsoft.com/office/drawing/2014/main" id="{2A3039EA-4EF1-4A4B-AE8E-3F36FD65BE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2315" y="4513878"/>
              <a:ext cx="1076348" cy="1954906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uora yhdysviiva 270">
              <a:extLst>
                <a:ext uri="{FF2B5EF4-FFF2-40B4-BE49-F238E27FC236}">
                  <a16:creationId xmlns:a16="http://schemas.microsoft.com/office/drawing/2014/main" id="{3CC11038-DDEE-4E2D-A515-929CE9873E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1778" y="4513878"/>
              <a:ext cx="426885" cy="2031445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uora yhdysviiva 271">
              <a:extLst>
                <a:ext uri="{FF2B5EF4-FFF2-40B4-BE49-F238E27FC236}">
                  <a16:creationId xmlns:a16="http://schemas.microsoft.com/office/drawing/2014/main" id="{821C0BD8-7CD8-4F1C-8305-03743196DC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6962" y="4513878"/>
              <a:ext cx="781701" cy="2073726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uora yhdysviiva 272">
              <a:extLst>
                <a:ext uri="{FF2B5EF4-FFF2-40B4-BE49-F238E27FC236}">
                  <a16:creationId xmlns:a16="http://schemas.microsoft.com/office/drawing/2014/main" id="{8710AD34-FAAF-4CF5-A73A-85A55AA0BD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1061" y="4513878"/>
              <a:ext cx="587602" cy="2073726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1" name="Ryhmä 460">
            <a:extLst>
              <a:ext uri="{FF2B5EF4-FFF2-40B4-BE49-F238E27FC236}">
                <a16:creationId xmlns:a16="http://schemas.microsoft.com/office/drawing/2014/main" id="{D8F18F4C-A1E8-4B10-82C5-F253EE562AB9}"/>
              </a:ext>
            </a:extLst>
          </p:cNvPr>
          <p:cNvGrpSpPr/>
          <p:nvPr/>
        </p:nvGrpSpPr>
        <p:grpSpPr>
          <a:xfrm rot="2139154">
            <a:off x="10959254" y="4823018"/>
            <a:ext cx="1162455" cy="1478591"/>
            <a:chOff x="7328756" y="3954140"/>
            <a:chExt cx="3453982" cy="2348096"/>
          </a:xfrm>
        </p:grpSpPr>
        <p:cxnSp>
          <p:nvCxnSpPr>
            <p:cNvPr id="463" name="Suora yhdysviiva 462">
              <a:extLst>
                <a:ext uri="{FF2B5EF4-FFF2-40B4-BE49-F238E27FC236}">
                  <a16:creationId xmlns:a16="http://schemas.microsoft.com/office/drawing/2014/main" id="{419466C6-EDCC-4D09-8F1F-5EE85249576F}"/>
                </a:ext>
              </a:extLst>
            </p:cNvPr>
            <p:cNvCxnSpPr>
              <a:cxnSpLocks/>
              <a:stCxn id="458" idx="3"/>
            </p:cNvCxnSpPr>
            <p:nvPr/>
          </p:nvCxnSpPr>
          <p:spPr>
            <a:xfrm>
              <a:off x="7328757" y="3954141"/>
              <a:ext cx="2804518" cy="222927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uora yhdysviiva 463">
              <a:extLst>
                <a:ext uri="{FF2B5EF4-FFF2-40B4-BE49-F238E27FC236}">
                  <a16:creationId xmlns:a16="http://schemas.microsoft.com/office/drawing/2014/main" id="{8FAF83F2-1D91-422F-A5B7-9B18A14F9F83}"/>
                </a:ext>
              </a:extLst>
            </p:cNvPr>
            <p:cNvCxnSpPr>
              <a:cxnSpLocks/>
              <a:stCxn id="458" idx="3"/>
            </p:cNvCxnSpPr>
            <p:nvPr/>
          </p:nvCxnSpPr>
          <p:spPr>
            <a:xfrm>
              <a:off x="7328757" y="3954140"/>
              <a:ext cx="3453981" cy="2305815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uora yhdysviiva 464">
              <a:extLst>
                <a:ext uri="{FF2B5EF4-FFF2-40B4-BE49-F238E27FC236}">
                  <a16:creationId xmlns:a16="http://schemas.microsoft.com/office/drawing/2014/main" id="{1D65751A-73E4-4FF9-8C86-AFE2C232AEB8}"/>
                </a:ext>
              </a:extLst>
            </p:cNvPr>
            <p:cNvCxnSpPr>
              <a:cxnSpLocks/>
              <a:stCxn id="458" idx="3"/>
            </p:cNvCxnSpPr>
            <p:nvPr/>
          </p:nvCxnSpPr>
          <p:spPr>
            <a:xfrm>
              <a:off x="7328756" y="3954140"/>
              <a:ext cx="3099165" cy="234809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uora yhdysviiva 466">
              <a:extLst>
                <a:ext uri="{FF2B5EF4-FFF2-40B4-BE49-F238E27FC236}">
                  <a16:creationId xmlns:a16="http://schemas.microsoft.com/office/drawing/2014/main" id="{3C46541A-8375-4ADA-9A78-F30462E768E9}"/>
                </a:ext>
              </a:extLst>
            </p:cNvPr>
            <p:cNvCxnSpPr>
              <a:cxnSpLocks/>
              <a:stCxn id="458" idx="3"/>
            </p:cNvCxnSpPr>
            <p:nvPr/>
          </p:nvCxnSpPr>
          <p:spPr>
            <a:xfrm>
              <a:off x="7328758" y="3954140"/>
              <a:ext cx="2553065" cy="2307213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1" name="Ryhmä 610">
            <a:extLst>
              <a:ext uri="{FF2B5EF4-FFF2-40B4-BE49-F238E27FC236}">
                <a16:creationId xmlns:a16="http://schemas.microsoft.com/office/drawing/2014/main" id="{7BDF5CBE-95D6-47AA-9D84-79A752C8DAC2}"/>
              </a:ext>
            </a:extLst>
          </p:cNvPr>
          <p:cNvGrpSpPr/>
          <p:nvPr/>
        </p:nvGrpSpPr>
        <p:grpSpPr>
          <a:xfrm rot="1461294">
            <a:off x="10665278" y="4588782"/>
            <a:ext cx="1600077" cy="1978834"/>
            <a:chOff x="7264093" y="4236654"/>
            <a:chExt cx="1814771" cy="2073726"/>
          </a:xfrm>
        </p:grpSpPr>
        <p:cxnSp>
          <p:nvCxnSpPr>
            <p:cNvPr id="612" name="Suora yhdysviiva 611">
              <a:extLst>
                <a:ext uri="{FF2B5EF4-FFF2-40B4-BE49-F238E27FC236}">
                  <a16:creationId xmlns:a16="http://schemas.microsoft.com/office/drawing/2014/main" id="{049A79C2-840B-4A7B-A9C4-B086B0D3F059}"/>
                </a:ext>
              </a:extLst>
            </p:cNvPr>
            <p:cNvCxnSpPr>
              <a:cxnSpLocks/>
            </p:cNvCxnSpPr>
            <p:nvPr/>
          </p:nvCxnSpPr>
          <p:spPr>
            <a:xfrm>
              <a:off x="7264093" y="4236654"/>
              <a:ext cx="1165307" cy="195490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uora yhdysviiva 612">
              <a:extLst>
                <a:ext uri="{FF2B5EF4-FFF2-40B4-BE49-F238E27FC236}">
                  <a16:creationId xmlns:a16="http://schemas.microsoft.com/office/drawing/2014/main" id="{6D001910-193E-44B2-A897-833EF58FBD7C}"/>
                </a:ext>
              </a:extLst>
            </p:cNvPr>
            <p:cNvCxnSpPr>
              <a:cxnSpLocks/>
            </p:cNvCxnSpPr>
            <p:nvPr/>
          </p:nvCxnSpPr>
          <p:spPr>
            <a:xfrm>
              <a:off x="7264093" y="4236654"/>
              <a:ext cx="1814771" cy="2031445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uora yhdysviiva 613">
              <a:extLst>
                <a:ext uri="{FF2B5EF4-FFF2-40B4-BE49-F238E27FC236}">
                  <a16:creationId xmlns:a16="http://schemas.microsoft.com/office/drawing/2014/main" id="{E177497A-6CEC-4C9F-8F64-0A8A624193EF}"/>
                </a:ext>
              </a:extLst>
            </p:cNvPr>
            <p:cNvCxnSpPr>
              <a:cxnSpLocks/>
            </p:cNvCxnSpPr>
            <p:nvPr/>
          </p:nvCxnSpPr>
          <p:spPr>
            <a:xfrm>
              <a:off x="7264093" y="4236654"/>
              <a:ext cx="1459955" cy="207372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uora yhdysviiva 615">
              <a:extLst>
                <a:ext uri="{FF2B5EF4-FFF2-40B4-BE49-F238E27FC236}">
                  <a16:creationId xmlns:a16="http://schemas.microsoft.com/office/drawing/2014/main" id="{715BA10B-8025-49DE-B33A-0C02CDD76349}"/>
                </a:ext>
              </a:extLst>
            </p:cNvPr>
            <p:cNvCxnSpPr>
              <a:cxnSpLocks/>
            </p:cNvCxnSpPr>
            <p:nvPr/>
          </p:nvCxnSpPr>
          <p:spPr>
            <a:xfrm>
              <a:off x="7264093" y="4236654"/>
              <a:ext cx="913855" cy="2032843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Ryhmä 60">
            <a:extLst>
              <a:ext uri="{FF2B5EF4-FFF2-40B4-BE49-F238E27FC236}">
                <a16:creationId xmlns:a16="http://schemas.microsoft.com/office/drawing/2014/main" id="{442E89DC-FEB5-4320-B6AE-6AA35F49E9C9}"/>
              </a:ext>
            </a:extLst>
          </p:cNvPr>
          <p:cNvGrpSpPr/>
          <p:nvPr/>
        </p:nvGrpSpPr>
        <p:grpSpPr>
          <a:xfrm rot="20553415">
            <a:off x="6425509" y="4627725"/>
            <a:ext cx="877716" cy="1777104"/>
            <a:chOff x="5952315" y="4513878"/>
            <a:chExt cx="1076348" cy="2073726"/>
          </a:xfrm>
        </p:grpSpPr>
        <p:cxnSp>
          <p:nvCxnSpPr>
            <p:cNvPr id="55" name="Suora yhdysviiva 54">
              <a:extLst>
                <a:ext uri="{FF2B5EF4-FFF2-40B4-BE49-F238E27FC236}">
                  <a16:creationId xmlns:a16="http://schemas.microsoft.com/office/drawing/2014/main" id="{FEF343AF-88DF-4ABD-9B01-46342303B3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7254" y="4525104"/>
              <a:ext cx="926176" cy="2062500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uora yhdysviiva 55">
              <a:extLst>
                <a:ext uri="{FF2B5EF4-FFF2-40B4-BE49-F238E27FC236}">
                  <a16:creationId xmlns:a16="http://schemas.microsoft.com/office/drawing/2014/main" id="{9944FDCD-13C2-4367-AFF2-D1821DDE92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2315" y="4513878"/>
              <a:ext cx="1076348" cy="195490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uora yhdysviiva 56">
              <a:extLst>
                <a:ext uri="{FF2B5EF4-FFF2-40B4-BE49-F238E27FC236}">
                  <a16:creationId xmlns:a16="http://schemas.microsoft.com/office/drawing/2014/main" id="{B439515F-32A2-4C88-ADC4-F38F452738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1778" y="4513878"/>
              <a:ext cx="426885" cy="2031445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uora yhdysviiva 57">
              <a:extLst>
                <a:ext uri="{FF2B5EF4-FFF2-40B4-BE49-F238E27FC236}">
                  <a16:creationId xmlns:a16="http://schemas.microsoft.com/office/drawing/2014/main" id="{A74CAAB7-6E6E-499A-A1EA-B3797C9F6F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6962" y="4513878"/>
              <a:ext cx="781701" cy="207372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uora yhdysviiva 58">
              <a:extLst>
                <a:ext uri="{FF2B5EF4-FFF2-40B4-BE49-F238E27FC236}">
                  <a16:creationId xmlns:a16="http://schemas.microsoft.com/office/drawing/2014/main" id="{8A55F273-EBCA-41B9-9A11-47F3BA1344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1061" y="4513878"/>
              <a:ext cx="587602" cy="207372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0CCF90-4D8B-4502-9F86-4C5E3BB40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5400"/>
              <a:t>G</a:t>
            </a:r>
            <a:r>
              <a:rPr lang="pt-PT"/>
              <a:t>reen</a:t>
            </a:r>
            <a:r>
              <a:rPr lang="pt-PT" sz="5400"/>
              <a:t>C</a:t>
            </a:r>
            <a:r>
              <a:rPr lang="pt-PT"/>
              <a:t>omp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939B5-C960-4A4D-8AD2-C75941B88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30" y="2286000"/>
            <a:ext cx="5982084" cy="40233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232150" algn="l"/>
              </a:tabLst>
            </a:pPr>
            <a:r>
              <a:rPr lang="pt-PT" sz="2800" dirty="0"/>
              <a:t> É um quadro de referência para competências em sustentabilidade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232150" algn="l"/>
              </a:tabLst>
            </a:pPr>
            <a:r>
              <a:rPr lang="pt-PT" sz="2800" dirty="0"/>
              <a:t>   Faz parte das ações políticas da UE estabelecidas no Acordo Verde Europeu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232150" algn="l"/>
              </a:tabLst>
            </a:pPr>
            <a:r>
              <a:rPr lang="pt-PT" sz="2800" dirty="0"/>
              <a:t>   Identifica um conjunto de competências em sustentabilidade – conhecimentos, habilidades e atitudes – que promovem formas de pensar, planejar e agir com empatia, responsabilidade e cuidado com o nosso planeta.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232150" algn="l"/>
              </a:tabLst>
            </a:pPr>
            <a:r>
              <a:rPr lang="pt-PT" sz="2800" u="sng" dirty="0"/>
              <a:t>Veja os documentos: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600" b="1" dirty="0">
                <a:solidFill>
                  <a:schemeClr val="accent5"/>
                </a:solidFill>
                <a:ea typeface="Lato" panose="020F0502020204030203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https://ec.europa.eu/jrc/en/greencomp</a:t>
            </a:r>
            <a:r>
              <a:rPr lang="pt-PT" sz="2600" b="1" dirty="0">
                <a:solidFill>
                  <a:schemeClr val="accent5"/>
                </a:solidFill>
                <a:ea typeface="Lato" panose="020F0502020204030203" pitchFamily="34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2600" b="1" dirty="0">
                <a:solidFill>
                  <a:schemeClr val="accent5"/>
                </a:solidFill>
                <a:ea typeface="Lato" panose="020F0502020204030203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https://ec.europa.eu/jrc/en/greencomp/greencomp-conceptual-reference-model</a:t>
            </a:r>
            <a:r>
              <a:rPr lang="pt-PT" sz="2600" b="1" dirty="0">
                <a:solidFill>
                  <a:schemeClr val="accent5"/>
                </a:solidFill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83B5549A-1EAF-4138-901D-15BDFD6AD313}"/>
              </a:ext>
            </a:extLst>
          </p:cNvPr>
          <p:cNvSpPr/>
          <p:nvPr/>
        </p:nvSpPr>
        <p:spPr>
          <a:xfrm>
            <a:off x="7763404" y="449211"/>
            <a:ext cx="3457904" cy="609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/>
              <a:t>GREEN COMP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3E25281B-D5FE-49BB-B3B1-652CEA2A27E1}"/>
              </a:ext>
            </a:extLst>
          </p:cNvPr>
          <p:cNvSpPr/>
          <p:nvPr/>
        </p:nvSpPr>
        <p:spPr>
          <a:xfrm>
            <a:off x="7188139" y="1414211"/>
            <a:ext cx="1039882" cy="792480"/>
          </a:xfrm>
          <a:prstGeom prst="ellipse">
            <a:avLst/>
          </a:prstGeom>
          <a:solidFill>
            <a:srgbClr val="62A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BBFAA521-9193-4B86-B48C-37826A582F5A}"/>
              </a:ext>
            </a:extLst>
          </p:cNvPr>
          <p:cNvSpPr/>
          <p:nvPr/>
        </p:nvSpPr>
        <p:spPr>
          <a:xfrm>
            <a:off x="8342221" y="1716722"/>
            <a:ext cx="1039882" cy="792480"/>
          </a:xfrm>
          <a:prstGeom prst="ellipse">
            <a:avLst/>
          </a:prstGeom>
          <a:solidFill>
            <a:srgbClr val="62A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BBF32F56-BC80-45B5-8A29-81A992DDEA60}"/>
              </a:ext>
            </a:extLst>
          </p:cNvPr>
          <p:cNvSpPr/>
          <p:nvPr/>
        </p:nvSpPr>
        <p:spPr>
          <a:xfrm>
            <a:off x="9653305" y="1728743"/>
            <a:ext cx="1039882" cy="792480"/>
          </a:xfrm>
          <a:prstGeom prst="ellipse">
            <a:avLst/>
          </a:prstGeom>
          <a:solidFill>
            <a:srgbClr val="62A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D41DFD71-6294-4ABC-8622-43110209C727}"/>
              </a:ext>
            </a:extLst>
          </p:cNvPr>
          <p:cNvSpPr/>
          <p:nvPr/>
        </p:nvSpPr>
        <p:spPr>
          <a:xfrm>
            <a:off x="10779962" y="1306522"/>
            <a:ext cx="1039882" cy="792480"/>
          </a:xfrm>
          <a:prstGeom prst="ellipse">
            <a:avLst/>
          </a:prstGeom>
          <a:solidFill>
            <a:srgbClr val="62A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390AFA9-6E68-43BF-975A-050A60BC4439}"/>
              </a:ext>
            </a:extLst>
          </p:cNvPr>
          <p:cNvSpPr txBox="1"/>
          <p:nvPr/>
        </p:nvSpPr>
        <p:spPr>
          <a:xfrm>
            <a:off x="8384954" y="1073175"/>
            <a:ext cx="298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/>
              <a:t>ÁREAS DE COMPETÊNCIA</a:t>
            </a:r>
          </a:p>
        </p:txBody>
      </p:sp>
      <p:sp>
        <p:nvSpPr>
          <p:cNvPr id="15" name="Viisikulmio 14">
            <a:extLst>
              <a:ext uri="{FF2B5EF4-FFF2-40B4-BE49-F238E27FC236}">
                <a16:creationId xmlns:a16="http://schemas.microsoft.com/office/drawing/2014/main" id="{ACD0BF9D-C332-4FFE-8A2D-352512D1A9AF}"/>
              </a:ext>
            </a:extLst>
          </p:cNvPr>
          <p:cNvSpPr/>
          <p:nvPr/>
        </p:nvSpPr>
        <p:spPr>
          <a:xfrm>
            <a:off x="7620910" y="2435744"/>
            <a:ext cx="457200" cy="369332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Viisikulmio 15">
            <a:extLst>
              <a:ext uri="{FF2B5EF4-FFF2-40B4-BE49-F238E27FC236}">
                <a16:creationId xmlns:a16="http://schemas.microsoft.com/office/drawing/2014/main" id="{D4DD8C0D-B322-493D-B12D-6F34D957A98B}"/>
              </a:ext>
            </a:extLst>
          </p:cNvPr>
          <p:cNvSpPr/>
          <p:nvPr/>
        </p:nvSpPr>
        <p:spPr>
          <a:xfrm>
            <a:off x="8409961" y="3086770"/>
            <a:ext cx="457200" cy="369332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Viisikulmio 16">
            <a:extLst>
              <a:ext uri="{FF2B5EF4-FFF2-40B4-BE49-F238E27FC236}">
                <a16:creationId xmlns:a16="http://schemas.microsoft.com/office/drawing/2014/main" id="{D3FB8AAA-3647-4B1B-B0A0-AEAA2D3459BE}"/>
              </a:ext>
            </a:extLst>
          </p:cNvPr>
          <p:cNvSpPr/>
          <p:nvPr/>
        </p:nvSpPr>
        <p:spPr>
          <a:xfrm>
            <a:off x="9022914" y="3009056"/>
            <a:ext cx="457200" cy="369332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Viisikulmio 17">
            <a:extLst>
              <a:ext uri="{FF2B5EF4-FFF2-40B4-BE49-F238E27FC236}">
                <a16:creationId xmlns:a16="http://schemas.microsoft.com/office/drawing/2014/main" id="{25BCE54D-0A92-40A6-8D60-0FADD2E0AA8A}"/>
              </a:ext>
            </a:extLst>
          </p:cNvPr>
          <p:cNvSpPr/>
          <p:nvPr/>
        </p:nvSpPr>
        <p:spPr>
          <a:xfrm>
            <a:off x="10151080" y="3322660"/>
            <a:ext cx="457200" cy="369332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Viisikulmio 18">
            <a:extLst>
              <a:ext uri="{FF2B5EF4-FFF2-40B4-BE49-F238E27FC236}">
                <a16:creationId xmlns:a16="http://schemas.microsoft.com/office/drawing/2014/main" id="{8BC1DB30-BEA6-42FC-9509-70FD4B2249F7}"/>
              </a:ext>
            </a:extLst>
          </p:cNvPr>
          <p:cNvSpPr/>
          <p:nvPr/>
        </p:nvSpPr>
        <p:spPr>
          <a:xfrm>
            <a:off x="9662708" y="3060872"/>
            <a:ext cx="457200" cy="369331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Viisikulmio 19">
            <a:extLst>
              <a:ext uri="{FF2B5EF4-FFF2-40B4-BE49-F238E27FC236}">
                <a16:creationId xmlns:a16="http://schemas.microsoft.com/office/drawing/2014/main" id="{C6B13C1B-1E13-4670-B219-0C2B7F3B6A94}"/>
              </a:ext>
            </a:extLst>
          </p:cNvPr>
          <p:cNvSpPr/>
          <p:nvPr/>
        </p:nvSpPr>
        <p:spPr>
          <a:xfrm>
            <a:off x="10436238" y="2868907"/>
            <a:ext cx="457200" cy="369332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Viisikulmio 20">
            <a:extLst>
              <a:ext uri="{FF2B5EF4-FFF2-40B4-BE49-F238E27FC236}">
                <a16:creationId xmlns:a16="http://schemas.microsoft.com/office/drawing/2014/main" id="{500B5EF3-BCE6-4289-B49D-38B5B9A5047F}"/>
              </a:ext>
            </a:extLst>
          </p:cNvPr>
          <p:cNvSpPr/>
          <p:nvPr/>
        </p:nvSpPr>
        <p:spPr>
          <a:xfrm>
            <a:off x="10992708" y="2658232"/>
            <a:ext cx="457200" cy="369332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Viisikulmio 21">
            <a:extLst>
              <a:ext uri="{FF2B5EF4-FFF2-40B4-BE49-F238E27FC236}">
                <a16:creationId xmlns:a16="http://schemas.microsoft.com/office/drawing/2014/main" id="{F73DB7AB-DBF0-4C5C-B9AA-6E2C63359230}"/>
              </a:ext>
            </a:extLst>
          </p:cNvPr>
          <p:cNvSpPr/>
          <p:nvPr/>
        </p:nvSpPr>
        <p:spPr>
          <a:xfrm>
            <a:off x="7137194" y="2548884"/>
            <a:ext cx="457200" cy="369332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Viisikulmio 22">
            <a:extLst>
              <a:ext uri="{FF2B5EF4-FFF2-40B4-BE49-F238E27FC236}">
                <a16:creationId xmlns:a16="http://schemas.microsoft.com/office/drawing/2014/main" id="{71C20E5B-760A-4BEA-B1AE-7CE7E6721F5B}"/>
              </a:ext>
            </a:extLst>
          </p:cNvPr>
          <p:cNvSpPr/>
          <p:nvPr/>
        </p:nvSpPr>
        <p:spPr>
          <a:xfrm>
            <a:off x="11403611" y="2919597"/>
            <a:ext cx="457200" cy="369332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Viisikulmio 23">
            <a:extLst>
              <a:ext uri="{FF2B5EF4-FFF2-40B4-BE49-F238E27FC236}">
                <a16:creationId xmlns:a16="http://schemas.microsoft.com/office/drawing/2014/main" id="{D17A9795-965F-4DF6-8411-2D6FC7965ED8}"/>
              </a:ext>
            </a:extLst>
          </p:cNvPr>
          <p:cNvSpPr/>
          <p:nvPr/>
        </p:nvSpPr>
        <p:spPr>
          <a:xfrm>
            <a:off x="11712190" y="2387163"/>
            <a:ext cx="457200" cy="369332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Viisikulmio 24">
            <a:extLst>
              <a:ext uri="{FF2B5EF4-FFF2-40B4-BE49-F238E27FC236}">
                <a16:creationId xmlns:a16="http://schemas.microsoft.com/office/drawing/2014/main" id="{DAD4AF49-A4D4-40A6-81CE-6B1F6BD3A42D}"/>
              </a:ext>
            </a:extLst>
          </p:cNvPr>
          <p:cNvSpPr/>
          <p:nvPr/>
        </p:nvSpPr>
        <p:spPr>
          <a:xfrm>
            <a:off x="6848692" y="2117858"/>
            <a:ext cx="457200" cy="369332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Viisikulmio 25">
            <a:extLst>
              <a:ext uri="{FF2B5EF4-FFF2-40B4-BE49-F238E27FC236}">
                <a16:creationId xmlns:a16="http://schemas.microsoft.com/office/drawing/2014/main" id="{7A530E3B-6272-423A-A467-569E699A3A31}"/>
              </a:ext>
            </a:extLst>
          </p:cNvPr>
          <p:cNvSpPr/>
          <p:nvPr/>
        </p:nvSpPr>
        <p:spPr>
          <a:xfrm>
            <a:off x="8084957" y="2701678"/>
            <a:ext cx="457200" cy="369332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Tasakylkinen kolmio 26">
            <a:extLst>
              <a:ext uri="{FF2B5EF4-FFF2-40B4-BE49-F238E27FC236}">
                <a16:creationId xmlns:a16="http://schemas.microsoft.com/office/drawing/2014/main" id="{23F031C8-1B57-4806-8784-FB876A3BF4B6}"/>
              </a:ext>
            </a:extLst>
          </p:cNvPr>
          <p:cNvSpPr/>
          <p:nvPr/>
        </p:nvSpPr>
        <p:spPr>
          <a:xfrm>
            <a:off x="6794031" y="4276517"/>
            <a:ext cx="167339" cy="1602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K</a:t>
            </a:r>
          </a:p>
        </p:txBody>
      </p:sp>
      <p:sp>
        <p:nvSpPr>
          <p:cNvPr id="28" name="Tasakylkinen kolmio 27">
            <a:extLst>
              <a:ext uri="{FF2B5EF4-FFF2-40B4-BE49-F238E27FC236}">
                <a16:creationId xmlns:a16="http://schemas.microsoft.com/office/drawing/2014/main" id="{2F909077-D025-46B9-AE6B-F049CF8764BD}"/>
              </a:ext>
            </a:extLst>
          </p:cNvPr>
          <p:cNvSpPr/>
          <p:nvPr/>
        </p:nvSpPr>
        <p:spPr>
          <a:xfrm>
            <a:off x="6944993" y="4367886"/>
            <a:ext cx="167339" cy="160285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S</a:t>
            </a:r>
          </a:p>
        </p:txBody>
      </p:sp>
      <p:sp>
        <p:nvSpPr>
          <p:cNvPr id="29" name="Tasakylkinen kolmio 28">
            <a:extLst>
              <a:ext uri="{FF2B5EF4-FFF2-40B4-BE49-F238E27FC236}">
                <a16:creationId xmlns:a16="http://schemas.microsoft.com/office/drawing/2014/main" id="{58CA9C94-6DAF-4355-A780-CE7CF8A827D2}"/>
              </a:ext>
            </a:extLst>
          </p:cNvPr>
          <p:cNvSpPr/>
          <p:nvPr/>
        </p:nvSpPr>
        <p:spPr>
          <a:xfrm>
            <a:off x="7095955" y="4272575"/>
            <a:ext cx="167339" cy="160285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A</a:t>
            </a:r>
          </a:p>
        </p:txBody>
      </p:sp>
      <p:grpSp>
        <p:nvGrpSpPr>
          <p:cNvPr id="77" name="Ryhmä 76">
            <a:extLst>
              <a:ext uri="{FF2B5EF4-FFF2-40B4-BE49-F238E27FC236}">
                <a16:creationId xmlns:a16="http://schemas.microsoft.com/office/drawing/2014/main" id="{234DBBB5-CE27-4957-8B6E-908294A5E387}"/>
              </a:ext>
            </a:extLst>
          </p:cNvPr>
          <p:cNvGrpSpPr/>
          <p:nvPr/>
        </p:nvGrpSpPr>
        <p:grpSpPr>
          <a:xfrm>
            <a:off x="5549900" y="4436802"/>
            <a:ext cx="1327801" cy="2073726"/>
            <a:chOff x="5549900" y="4436802"/>
            <a:chExt cx="1327801" cy="2073726"/>
          </a:xfrm>
        </p:grpSpPr>
        <p:cxnSp>
          <p:nvCxnSpPr>
            <p:cNvPr id="31" name="Suora yhdysviiva 30">
              <a:extLst>
                <a:ext uri="{FF2B5EF4-FFF2-40B4-BE49-F238E27FC236}">
                  <a16:creationId xmlns:a16="http://schemas.microsoft.com/office/drawing/2014/main" id="{60C1CE8D-7960-4EFF-8D0F-47B40E3B11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36292" y="4448028"/>
              <a:ext cx="926176" cy="2062500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uora yhdysviiva 33">
              <a:extLst>
                <a:ext uri="{FF2B5EF4-FFF2-40B4-BE49-F238E27FC236}">
                  <a16:creationId xmlns:a16="http://schemas.microsoft.com/office/drawing/2014/main" id="{4EE50EDE-7CC9-450B-B367-A1973C03A849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 flipH="1">
              <a:off x="5801353" y="4436802"/>
              <a:ext cx="1076348" cy="195490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uora yhdysviiva 36">
              <a:extLst>
                <a:ext uri="{FF2B5EF4-FFF2-40B4-BE49-F238E27FC236}">
                  <a16:creationId xmlns:a16="http://schemas.microsoft.com/office/drawing/2014/main" id="{DB4A6E87-F930-4E8A-AED6-3A7EE5310C82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 flipH="1">
              <a:off x="6450816" y="4436802"/>
              <a:ext cx="426885" cy="2031445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uora yhdysviiva 39">
              <a:extLst>
                <a:ext uri="{FF2B5EF4-FFF2-40B4-BE49-F238E27FC236}">
                  <a16:creationId xmlns:a16="http://schemas.microsoft.com/office/drawing/2014/main" id="{FCC007A3-18BB-4439-9882-B3EADA0D0CA1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 flipH="1">
              <a:off x="6096000" y="4436802"/>
              <a:ext cx="781701" cy="207372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uora yhdysviiva 41">
              <a:extLst>
                <a:ext uri="{FF2B5EF4-FFF2-40B4-BE49-F238E27FC236}">
                  <a16:creationId xmlns:a16="http://schemas.microsoft.com/office/drawing/2014/main" id="{2E32B07C-1FE8-4FE8-9FF0-FC593587F4E9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 flipH="1">
              <a:off x="6290099" y="4436802"/>
              <a:ext cx="587602" cy="207372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uora yhdysviiva 45">
              <a:extLst>
                <a:ext uri="{FF2B5EF4-FFF2-40B4-BE49-F238E27FC236}">
                  <a16:creationId xmlns:a16="http://schemas.microsoft.com/office/drawing/2014/main" id="{1BC8C883-C681-4A56-A5EA-82603C5C0858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 flipH="1">
              <a:off x="5549900" y="4436802"/>
              <a:ext cx="1327801" cy="2032843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Ryhmä 61">
            <a:extLst>
              <a:ext uri="{FF2B5EF4-FFF2-40B4-BE49-F238E27FC236}">
                <a16:creationId xmlns:a16="http://schemas.microsoft.com/office/drawing/2014/main" id="{4D8AAF45-C450-4184-8F13-73E77264D46E}"/>
              </a:ext>
            </a:extLst>
          </p:cNvPr>
          <p:cNvGrpSpPr/>
          <p:nvPr/>
        </p:nvGrpSpPr>
        <p:grpSpPr>
          <a:xfrm rot="20188703">
            <a:off x="6613160" y="4546475"/>
            <a:ext cx="962997" cy="1740884"/>
            <a:chOff x="5700862" y="4513878"/>
            <a:chExt cx="1327801" cy="2073726"/>
          </a:xfrm>
        </p:grpSpPr>
        <p:cxnSp>
          <p:nvCxnSpPr>
            <p:cNvPr id="63" name="Suora yhdysviiva 62">
              <a:extLst>
                <a:ext uri="{FF2B5EF4-FFF2-40B4-BE49-F238E27FC236}">
                  <a16:creationId xmlns:a16="http://schemas.microsoft.com/office/drawing/2014/main" id="{E1FB170B-55C8-4853-AE78-0947561FC5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7254" y="4525104"/>
              <a:ext cx="926176" cy="2062500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uora yhdysviiva 63">
              <a:extLst>
                <a:ext uri="{FF2B5EF4-FFF2-40B4-BE49-F238E27FC236}">
                  <a16:creationId xmlns:a16="http://schemas.microsoft.com/office/drawing/2014/main" id="{37458F2A-8340-4C33-9C49-5C36FB6B88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2315" y="4513878"/>
              <a:ext cx="1076348" cy="1954906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uora yhdysviiva 65">
              <a:extLst>
                <a:ext uri="{FF2B5EF4-FFF2-40B4-BE49-F238E27FC236}">
                  <a16:creationId xmlns:a16="http://schemas.microsoft.com/office/drawing/2014/main" id="{1330D4E4-2228-4864-9008-1E60262AA0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6962" y="4513878"/>
              <a:ext cx="781701" cy="2073726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uora yhdysviiva 67">
              <a:extLst>
                <a:ext uri="{FF2B5EF4-FFF2-40B4-BE49-F238E27FC236}">
                  <a16:creationId xmlns:a16="http://schemas.microsoft.com/office/drawing/2014/main" id="{3B0538FC-1E53-46B8-AF21-77C4E80879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00862" y="4513878"/>
              <a:ext cx="1327801" cy="2032843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uora yhdysviiva 69">
            <a:extLst>
              <a:ext uri="{FF2B5EF4-FFF2-40B4-BE49-F238E27FC236}">
                <a16:creationId xmlns:a16="http://schemas.microsoft.com/office/drawing/2014/main" id="{F9A24B6B-052F-4589-9C3C-6C87117A1CA3}"/>
              </a:ext>
            </a:extLst>
          </p:cNvPr>
          <p:cNvCxnSpPr>
            <a:cxnSpLocks/>
            <a:stCxn id="25" idx="3"/>
            <a:endCxn id="27" idx="0"/>
          </p:cNvCxnSpPr>
          <p:nvPr/>
        </p:nvCxnSpPr>
        <p:spPr>
          <a:xfrm flipH="1">
            <a:off x="6877701" y="2487190"/>
            <a:ext cx="199591" cy="178932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uora yhdysviiva 71">
            <a:extLst>
              <a:ext uri="{FF2B5EF4-FFF2-40B4-BE49-F238E27FC236}">
                <a16:creationId xmlns:a16="http://schemas.microsoft.com/office/drawing/2014/main" id="{9CFEFCF4-3B20-4A6D-B119-632DFD557420}"/>
              </a:ext>
            </a:extLst>
          </p:cNvPr>
          <p:cNvCxnSpPr>
            <a:cxnSpLocks/>
            <a:stCxn id="25" idx="3"/>
            <a:endCxn id="28" idx="0"/>
          </p:cNvCxnSpPr>
          <p:nvPr/>
        </p:nvCxnSpPr>
        <p:spPr>
          <a:xfrm flipH="1">
            <a:off x="7028663" y="2487190"/>
            <a:ext cx="48629" cy="188069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uora yhdysviiva 73">
            <a:extLst>
              <a:ext uri="{FF2B5EF4-FFF2-40B4-BE49-F238E27FC236}">
                <a16:creationId xmlns:a16="http://schemas.microsoft.com/office/drawing/2014/main" id="{8B522734-3941-4BD5-8230-3B6CDACE06E0}"/>
              </a:ext>
            </a:extLst>
          </p:cNvPr>
          <p:cNvCxnSpPr>
            <a:cxnSpLocks/>
            <a:stCxn id="25" idx="3"/>
            <a:endCxn id="29" idx="0"/>
          </p:cNvCxnSpPr>
          <p:nvPr/>
        </p:nvCxnSpPr>
        <p:spPr>
          <a:xfrm>
            <a:off x="7077292" y="2487190"/>
            <a:ext cx="102333" cy="1785385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Ryhmä 77">
            <a:extLst>
              <a:ext uri="{FF2B5EF4-FFF2-40B4-BE49-F238E27FC236}">
                <a16:creationId xmlns:a16="http://schemas.microsoft.com/office/drawing/2014/main" id="{CF508AEB-3EA8-4C6B-A1E6-61291D6B9E54}"/>
              </a:ext>
            </a:extLst>
          </p:cNvPr>
          <p:cNvGrpSpPr/>
          <p:nvPr/>
        </p:nvGrpSpPr>
        <p:grpSpPr>
          <a:xfrm rot="20553415">
            <a:off x="6736656" y="4525952"/>
            <a:ext cx="1076348" cy="2073726"/>
            <a:chOff x="5952315" y="4513878"/>
            <a:chExt cx="1076348" cy="2073726"/>
          </a:xfrm>
        </p:grpSpPr>
        <p:cxnSp>
          <p:nvCxnSpPr>
            <p:cNvPr id="79" name="Suora yhdysviiva 78">
              <a:extLst>
                <a:ext uri="{FF2B5EF4-FFF2-40B4-BE49-F238E27FC236}">
                  <a16:creationId xmlns:a16="http://schemas.microsoft.com/office/drawing/2014/main" id="{5239447B-192A-4183-BA02-7273FFCDD9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7254" y="4525104"/>
              <a:ext cx="926176" cy="2062500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uora yhdysviiva 79">
              <a:extLst>
                <a:ext uri="{FF2B5EF4-FFF2-40B4-BE49-F238E27FC236}">
                  <a16:creationId xmlns:a16="http://schemas.microsoft.com/office/drawing/2014/main" id="{7285AA03-43D3-4E37-B612-7076E07853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2315" y="4513878"/>
              <a:ext cx="1076348" cy="195490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uora yhdysviiva 81">
              <a:extLst>
                <a:ext uri="{FF2B5EF4-FFF2-40B4-BE49-F238E27FC236}">
                  <a16:creationId xmlns:a16="http://schemas.microsoft.com/office/drawing/2014/main" id="{76564E27-0419-447C-9DF7-879543D865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6962" y="4513878"/>
              <a:ext cx="781701" cy="207372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uora yhdysviiva 82">
              <a:extLst>
                <a:ext uri="{FF2B5EF4-FFF2-40B4-BE49-F238E27FC236}">
                  <a16:creationId xmlns:a16="http://schemas.microsoft.com/office/drawing/2014/main" id="{0F76479E-05D4-4DB1-AEB2-3D673FE97B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1061" y="4513878"/>
              <a:ext cx="587602" cy="207372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asakylkinen kolmio 84">
            <a:extLst>
              <a:ext uri="{FF2B5EF4-FFF2-40B4-BE49-F238E27FC236}">
                <a16:creationId xmlns:a16="http://schemas.microsoft.com/office/drawing/2014/main" id="{2F48559B-8D24-414B-A297-0F9430CD777A}"/>
              </a:ext>
            </a:extLst>
          </p:cNvPr>
          <p:cNvSpPr/>
          <p:nvPr/>
        </p:nvSpPr>
        <p:spPr>
          <a:xfrm>
            <a:off x="7254787" y="4151793"/>
            <a:ext cx="167339" cy="1602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K</a:t>
            </a:r>
          </a:p>
        </p:txBody>
      </p:sp>
      <p:sp>
        <p:nvSpPr>
          <p:cNvPr id="86" name="Tasakylkinen kolmio 85">
            <a:extLst>
              <a:ext uri="{FF2B5EF4-FFF2-40B4-BE49-F238E27FC236}">
                <a16:creationId xmlns:a16="http://schemas.microsoft.com/office/drawing/2014/main" id="{DB184CE8-0F29-411A-97CC-7920864F00A7}"/>
              </a:ext>
            </a:extLst>
          </p:cNvPr>
          <p:cNvSpPr/>
          <p:nvPr/>
        </p:nvSpPr>
        <p:spPr>
          <a:xfrm>
            <a:off x="7405749" y="4243162"/>
            <a:ext cx="167339" cy="160285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S</a:t>
            </a:r>
          </a:p>
        </p:txBody>
      </p:sp>
      <p:sp>
        <p:nvSpPr>
          <p:cNvPr id="87" name="Tasakylkinen kolmio 86">
            <a:extLst>
              <a:ext uri="{FF2B5EF4-FFF2-40B4-BE49-F238E27FC236}">
                <a16:creationId xmlns:a16="http://schemas.microsoft.com/office/drawing/2014/main" id="{05B72E19-E536-49CC-BBC6-6582C7E17D38}"/>
              </a:ext>
            </a:extLst>
          </p:cNvPr>
          <p:cNvSpPr/>
          <p:nvPr/>
        </p:nvSpPr>
        <p:spPr>
          <a:xfrm>
            <a:off x="7556711" y="4147851"/>
            <a:ext cx="167339" cy="160285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A</a:t>
            </a:r>
          </a:p>
        </p:txBody>
      </p:sp>
      <p:grpSp>
        <p:nvGrpSpPr>
          <p:cNvPr id="88" name="Ryhmä 87">
            <a:extLst>
              <a:ext uri="{FF2B5EF4-FFF2-40B4-BE49-F238E27FC236}">
                <a16:creationId xmlns:a16="http://schemas.microsoft.com/office/drawing/2014/main" id="{EA581560-BA4A-41A6-A230-1813CD5E2C15}"/>
              </a:ext>
            </a:extLst>
          </p:cNvPr>
          <p:cNvGrpSpPr/>
          <p:nvPr/>
        </p:nvGrpSpPr>
        <p:grpSpPr>
          <a:xfrm rot="20904302">
            <a:off x="6483156" y="4399281"/>
            <a:ext cx="1076348" cy="2073726"/>
            <a:chOff x="6109709" y="4159678"/>
            <a:chExt cx="1076348" cy="2073726"/>
          </a:xfrm>
        </p:grpSpPr>
        <p:cxnSp>
          <p:nvCxnSpPr>
            <p:cNvPr id="90" name="Suora yhdysviiva 89">
              <a:extLst>
                <a:ext uri="{FF2B5EF4-FFF2-40B4-BE49-F238E27FC236}">
                  <a16:creationId xmlns:a16="http://schemas.microsoft.com/office/drawing/2014/main" id="{CF1A09B7-30D9-4140-AF5C-0FF1BDF22E7E}"/>
                </a:ext>
              </a:extLst>
            </p:cNvPr>
            <p:cNvCxnSpPr>
              <a:cxnSpLocks/>
              <a:stCxn id="85" idx="3"/>
            </p:cNvCxnSpPr>
            <p:nvPr/>
          </p:nvCxnSpPr>
          <p:spPr>
            <a:xfrm flipH="1">
              <a:off x="6109709" y="4159678"/>
              <a:ext cx="1076348" cy="195490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uora yhdysviiva 90">
              <a:extLst>
                <a:ext uri="{FF2B5EF4-FFF2-40B4-BE49-F238E27FC236}">
                  <a16:creationId xmlns:a16="http://schemas.microsoft.com/office/drawing/2014/main" id="{11AA8813-7203-421D-A88A-C148D3C84488}"/>
                </a:ext>
              </a:extLst>
            </p:cNvPr>
            <p:cNvCxnSpPr>
              <a:cxnSpLocks/>
              <a:stCxn id="85" idx="3"/>
            </p:cNvCxnSpPr>
            <p:nvPr/>
          </p:nvCxnSpPr>
          <p:spPr>
            <a:xfrm flipH="1">
              <a:off x="6759173" y="4159678"/>
              <a:ext cx="426884" cy="2031445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uora yhdysviiva 91">
              <a:extLst>
                <a:ext uri="{FF2B5EF4-FFF2-40B4-BE49-F238E27FC236}">
                  <a16:creationId xmlns:a16="http://schemas.microsoft.com/office/drawing/2014/main" id="{52730F23-573A-4F06-920B-46DAC08D025F}"/>
                </a:ext>
              </a:extLst>
            </p:cNvPr>
            <p:cNvCxnSpPr>
              <a:cxnSpLocks/>
              <a:stCxn id="85" idx="3"/>
            </p:cNvCxnSpPr>
            <p:nvPr/>
          </p:nvCxnSpPr>
          <p:spPr>
            <a:xfrm flipH="1">
              <a:off x="6404357" y="4159678"/>
              <a:ext cx="781700" cy="207372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uora yhdysviiva 92">
              <a:extLst>
                <a:ext uri="{FF2B5EF4-FFF2-40B4-BE49-F238E27FC236}">
                  <a16:creationId xmlns:a16="http://schemas.microsoft.com/office/drawing/2014/main" id="{CC8CC5B8-BC9F-41B8-903C-B139EC22FD1A}"/>
                </a:ext>
              </a:extLst>
            </p:cNvPr>
            <p:cNvCxnSpPr>
              <a:cxnSpLocks/>
              <a:stCxn id="85" idx="3"/>
            </p:cNvCxnSpPr>
            <p:nvPr/>
          </p:nvCxnSpPr>
          <p:spPr>
            <a:xfrm flipH="1">
              <a:off x="6598455" y="4159678"/>
              <a:ext cx="587602" cy="207372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Ryhmä 94">
            <a:extLst>
              <a:ext uri="{FF2B5EF4-FFF2-40B4-BE49-F238E27FC236}">
                <a16:creationId xmlns:a16="http://schemas.microsoft.com/office/drawing/2014/main" id="{80FAA727-542C-449F-B8C0-52CF311D277F}"/>
              </a:ext>
            </a:extLst>
          </p:cNvPr>
          <p:cNvGrpSpPr/>
          <p:nvPr/>
        </p:nvGrpSpPr>
        <p:grpSpPr>
          <a:xfrm rot="19543955">
            <a:off x="7025327" y="4500947"/>
            <a:ext cx="1327801" cy="2073726"/>
            <a:chOff x="5700862" y="4513878"/>
            <a:chExt cx="1327801" cy="2073726"/>
          </a:xfrm>
        </p:grpSpPr>
        <p:cxnSp>
          <p:nvCxnSpPr>
            <p:cNvPr id="96" name="Suora yhdysviiva 95">
              <a:extLst>
                <a:ext uri="{FF2B5EF4-FFF2-40B4-BE49-F238E27FC236}">
                  <a16:creationId xmlns:a16="http://schemas.microsoft.com/office/drawing/2014/main" id="{F867926D-52A3-4879-9059-810FBD9892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7254" y="4525104"/>
              <a:ext cx="926176" cy="2062500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uora yhdysviiva 96">
              <a:extLst>
                <a:ext uri="{FF2B5EF4-FFF2-40B4-BE49-F238E27FC236}">
                  <a16:creationId xmlns:a16="http://schemas.microsoft.com/office/drawing/2014/main" id="{6D7ADA26-9B9E-4307-9ADC-13542E00F9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2315" y="4513878"/>
              <a:ext cx="1076348" cy="1954906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uora yhdysviiva 100">
              <a:extLst>
                <a:ext uri="{FF2B5EF4-FFF2-40B4-BE49-F238E27FC236}">
                  <a16:creationId xmlns:a16="http://schemas.microsoft.com/office/drawing/2014/main" id="{63FAD8DB-A382-4852-8CB7-2E0AD41C09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00862" y="4513878"/>
              <a:ext cx="1327801" cy="2032843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uora yhdysviiva 101">
            <a:extLst>
              <a:ext uri="{FF2B5EF4-FFF2-40B4-BE49-F238E27FC236}">
                <a16:creationId xmlns:a16="http://schemas.microsoft.com/office/drawing/2014/main" id="{93506177-D222-4F68-987D-8A1EDCD0DB0C}"/>
              </a:ext>
            </a:extLst>
          </p:cNvPr>
          <p:cNvCxnSpPr>
            <a:cxnSpLocks/>
            <a:stCxn id="22" idx="3"/>
            <a:endCxn id="85" idx="0"/>
          </p:cNvCxnSpPr>
          <p:nvPr/>
        </p:nvCxnSpPr>
        <p:spPr>
          <a:xfrm flipH="1">
            <a:off x="7338457" y="2918216"/>
            <a:ext cx="27337" cy="123357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uora yhdysviiva 102">
            <a:extLst>
              <a:ext uri="{FF2B5EF4-FFF2-40B4-BE49-F238E27FC236}">
                <a16:creationId xmlns:a16="http://schemas.microsoft.com/office/drawing/2014/main" id="{CC609313-5D3A-4C83-89EF-2F9EBDD59E53}"/>
              </a:ext>
            </a:extLst>
          </p:cNvPr>
          <p:cNvCxnSpPr>
            <a:cxnSpLocks/>
            <a:stCxn id="22" idx="3"/>
            <a:endCxn id="86" idx="0"/>
          </p:cNvCxnSpPr>
          <p:nvPr/>
        </p:nvCxnSpPr>
        <p:spPr>
          <a:xfrm>
            <a:off x="7365794" y="2918216"/>
            <a:ext cx="123625" cy="132494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uora yhdysviiva 103">
            <a:extLst>
              <a:ext uri="{FF2B5EF4-FFF2-40B4-BE49-F238E27FC236}">
                <a16:creationId xmlns:a16="http://schemas.microsoft.com/office/drawing/2014/main" id="{473D637C-B279-4067-845A-554DC1E21A60}"/>
              </a:ext>
            </a:extLst>
          </p:cNvPr>
          <p:cNvCxnSpPr>
            <a:cxnSpLocks/>
            <a:stCxn id="22" idx="3"/>
            <a:endCxn id="87" idx="0"/>
          </p:cNvCxnSpPr>
          <p:nvPr/>
        </p:nvCxnSpPr>
        <p:spPr>
          <a:xfrm>
            <a:off x="7365794" y="2918216"/>
            <a:ext cx="274587" cy="1229635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Ryhmä 130">
            <a:extLst>
              <a:ext uri="{FF2B5EF4-FFF2-40B4-BE49-F238E27FC236}">
                <a16:creationId xmlns:a16="http://schemas.microsoft.com/office/drawing/2014/main" id="{4937F053-6DFB-4105-A106-9701B68A9913}"/>
              </a:ext>
            </a:extLst>
          </p:cNvPr>
          <p:cNvGrpSpPr/>
          <p:nvPr/>
        </p:nvGrpSpPr>
        <p:grpSpPr>
          <a:xfrm rot="20553415">
            <a:off x="7303522" y="4612814"/>
            <a:ext cx="973836" cy="1930210"/>
            <a:chOff x="5952315" y="4513878"/>
            <a:chExt cx="1076348" cy="2073726"/>
          </a:xfrm>
        </p:grpSpPr>
        <p:cxnSp>
          <p:nvCxnSpPr>
            <p:cNvPr id="132" name="Suora yhdysviiva 131">
              <a:extLst>
                <a:ext uri="{FF2B5EF4-FFF2-40B4-BE49-F238E27FC236}">
                  <a16:creationId xmlns:a16="http://schemas.microsoft.com/office/drawing/2014/main" id="{232D62CA-E32D-4310-87C9-B1EEED4132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7254" y="4525104"/>
              <a:ext cx="926176" cy="2062500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uora yhdysviiva 132">
              <a:extLst>
                <a:ext uri="{FF2B5EF4-FFF2-40B4-BE49-F238E27FC236}">
                  <a16:creationId xmlns:a16="http://schemas.microsoft.com/office/drawing/2014/main" id="{A784EB70-F695-4857-948A-7138504147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2315" y="4513878"/>
              <a:ext cx="1076348" cy="195490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uora yhdysviiva 133">
              <a:extLst>
                <a:ext uri="{FF2B5EF4-FFF2-40B4-BE49-F238E27FC236}">
                  <a16:creationId xmlns:a16="http://schemas.microsoft.com/office/drawing/2014/main" id="{CC4518DC-08F5-49BB-BF2E-FE46E77002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1778" y="4513878"/>
              <a:ext cx="426885" cy="2031445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uora yhdysviiva 134">
              <a:extLst>
                <a:ext uri="{FF2B5EF4-FFF2-40B4-BE49-F238E27FC236}">
                  <a16:creationId xmlns:a16="http://schemas.microsoft.com/office/drawing/2014/main" id="{D6F09A45-20C5-4151-BCFD-9E70254561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6962" y="4513878"/>
              <a:ext cx="781701" cy="207372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uora yhdysviiva 135">
              <a:extLst>
                <a:ext uri="{FF2B5EF4-FFF2-40B4-BE49-F238E27FC236}">
                  <a16:creationId xmlns:a16="http://schemas.microsoft.com/office/drawing/2014/main" id="{436BCD7A-0D67-44C3-8DCD-3A6B858B07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1061" y="4513878"/>
              <a:ext cx="587602" cy="207372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Tasakylkinen kolmio 137">
            <a:extLst>
              <a:ext uri="{FF2B5EF4-FFF2-40B4-BE49-F238E27FC236}">
                <a16:creationId xmlns:a16="http://schemas.microsoft.com/office/drawing/2014/main" id="{76B92EDB-7763-4149-B365-4FE4C9E65F39}"/>
              </a:ext>
            </a:extLst>
          </p:cNvPr>
          <p:cNvSpPr/>
          <p:nvPr/>
        </p:nvSpPr>
        <p:spPr>
          <a:xfrm>
            <a:off x="7743011" y="4250718"/>
            <a:ext cx="167339" cy="1602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K</a:t>
            </a:r>
          </a:p>
        </p:txBody>
      </p:sp>
      <p:sp>
        <p:nvSpPr>
          <p:cNvPr id="139" name="Tasakylkinen kolmio 138">
            <a:extLst>
              <a:ext uri="{FF2B5EF4-FFF2-40B4-BE49-F238E27FC236}">
                <a16:creationId xmlns:a16="http://schemas.microsoft.com/office/drawing/2014/main" id="{F8E37EA8-1D92-49A7-AEDD-2E167368EFBF}"/>
              </a:ext>
            </a:extLst>
          </p:cNvPr>
          <p:cNvSpPr/>
          <p:nvPr/>
        </p:nvSpPr>
        <p:spPr>
          <a:xfrm>
            <a:off x="7893973" y="4342087"/>
            <a:ext cx="167339" cy="160285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S</a:t>
            </a:r>
          </a:p>
        </p:txBody>
      </p:sp>
      <p:sp>
        <p:nvSpPr>
          <p:cNvPr id="140" name="Tasakylkinen kolmio 139">
            <a:extLst>
              <a:ext uri="{FF2B5EF4-FFF2-40B4-BE49-F238E27FC236}">
                <a16:creationId xmlns:a16="http://schemas.microsoft.com/office/drawing/2014/main" id="{2A28CDC4-B0DE-488F-AEE4-E642AE019A51}"/>
              </a:ext>
            </a:extLst>
          </p:cNvPr>
          <p:cNvSpPr/>
          <p:nvPr/>
        </p:nvSpPr>
        <p:spPr>
          <a:xfrm>
            <a:off x="8044935" y="4246776"/>
            <a:ext cx="167339" cy="160285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A</a:t>
            </a:r>
          </a:p>
        </p:txBody>
      </p:sp>
      <p:grpSp>
        <p:nvGrpSpPr>
          <p:cNvPr id="141" name="Ryhmä 140">
            <a:extLst>
              <a:ext uri="{FF2B5EF4-FFF2-40B4-BE49-F238E27FC236}">
                <a16:creationId xmlns:a16="http://schemas.microsoft.com/office/drawing/2014/main" id="{8D6B0FEA-9AE6-46F2-8FD5-DFAA460E066E}"/>
              </a:ext>
            </a:extLst>
          </p:cNvPr>
          <p:cNvGrpSpPr/>
          <p:nvPr/>
        </p:nvGrpSpPr>
        <p:grpSpPr>
          <a:xfrm>
            <a:off x="6909069" y="4411003"/>
            <a:ext cx="917612" cy="2073726"/>
            <a:chOff x="6346481" y="4258603"/>
            <a:chExt cx="917612" cy="2073726"/>
          </a:xfrm>
        </p:grpSpPr>
        <p:cxnSp>
          <p:nvCxnSpPr>
            <p:cNvPr id="143" name="Suora yhdysviiva 142">
              <a:extLst>
                <a:ext uri="{FF2B5EF4-FFF2-40B4-BE49-F238E27FC236}">
                  <a16:creationId xmlns:a16="http://schemas.microsoft.com/office/drawing/2014/main" id="{041C95D4-DC65-43B2-86F4-11999161CB3B}"/>
                </a:ext>
              </a:extLst>
            </p:cNvPr>
            <p:cNvCxnSpPr>
              <a:cxnSpLocks/>
              <a:stCxn id="138" idx="3"/>
            </p:cNvCxnSpPr>
            <p:nvPr/>
          </p:nvCxnSpPr>
          <p:spPr>
            <a:xfrm flipH="1">
              <a:off x="6597933" y="4258603"/>
              <a:ext cx="666160" cy="195490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uora yhdysviiva 143">
              <a:extLst>
                <a:ext uri="{FF2B5EF4-FFF2-40B4-BE49-F238E27FC236}">
                  <a16:creationId xmlns:a16="http://schemas.microsoft.com/office/drawing/2014/main" id="{2AC2A5F4-B9B8-434B-9FB3-01C8F25A6BB1}"/>
                </a:ext>
              </a:extLst>
            </p:cNvPr>
            <p:cNvCxnSpPr>
              <a:cxnSpLocks/>
              <a:stCxn id="138" idx="3"/>
            </p:cNvCxnSpPr>
            <p:nvPr/>
          </p:nvCxnSpPr>
          <p:spPr>
            <a:xfrm flipH="1">
              <a:off x="7247397" y="4258603"/>
              <a:ext cx="16696" cy="2031445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uora yhdysviiva 144">
              <a:extLst>
                <a:ext uri="{FF2B5EF4-FFF2-40B4-BE49-F238E27FC236}">
                  <a16:creationId xmlns:a16="http://schemas.microsoft.com/office/drawing/2014/main" id="{0F95E0F2-11E2-43BA-9A12-E193E28DA603}"/>
                </a:ext>
              </a:extLst>
            </p:cNvPr>
            <p:cNvCxnSpPr>
              <a:cxnSpLocks/>
              <a:stCxn id="138" idx="3"/>
            </p:cNvCxnSpPr>
            <p:nvPr/>
          </p:nvCxnSpPr>
          <p:spPr>
            <a:xfrm flipH="1">
              <a:off x="6892581" y="4258603"/>
              <a:ext cx="371512" cy="207372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uora yhdysviiva 145">
              <a:extLst>
                <a:ext uri="{FF2B5EF4-FFF2-40B4-BE49-F238E27FC236}">
                  <a16:creationId xmlns:a16="http://schemas.microsoft.com/office/drawing/2014/main" id="{68F52C1A-9B8F-4234-8D3D-8DBAE161E7AF}"/>
                </a:ext>
              </a:extLst>
            </p:cNvPr>
            <p:cNvCxnSpPr>
              <a:cxnSpLocks/>
              <a:stCxn id="138" idx="3"/>
            </p:cNvCxnSpPr>
            <p:nvPr/>
          </p:nvCxnSpPr>
          <p:spPr>
            <a:xfrm flipH="1">
              <a:off x="7086679" y="4258603"/>
              <a:ext cx="177414" cy="207372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uora yhdysviiva 146">
              <a:extLst>
                <a:ext uri="{FF2B5EF4-FFF2-40B4-BE49-F238E27FC236}">
                  <a16:creationId xmlns:a16="http://schemas.microsoft.com/office/drawing/2014/main" id="{C684F32A-0310-4E9A-B5CE-5487AF0B6B82}"/>
                </a:ext>
              </a:extLst>
            </p:cNvPr>
            <p:cNvCxnSpPr>
              <a:cxnSpLocks/>
              <a:stCxn id="138" idx="3"/>
            </p:cNvCxnSpPr>
            <p:nvPr/>
          </p:nvCxnSpPr>
          <p:spPr>
            <a:xfrm flipH="1">
              <a:off x="6346481" y="4258603"/>
              <a:ext cx="917612" cy="2032843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Ryhmä 147">
            <a:extLst>
              <a:ext uri="{FF2B5EF4-FFF2-40B4-BE49-F238E27FC236}">
                <a16:creationId xmlns:a16="http://schemas.microsoft.com/office/drawing/2014/main" id="{9DAA34FF-ED0E-469A-8B4F-5012D7079DDD}"/>
              </a:ext>
            </a:extLst>
          </p:cNvPr>
          <p:cNvGrpSpPr/>
          <p:nvPr/>
        </p:nvGrpSpPr>
        <p:grpSpPr>
          <a:xfrm rot="20230859">
            <a:off x="7380115" y="4547393"/>
            <a:ext cx="1204440" cy="2020984"/>
            <a:chOff x="5700862" y="4513878"/>
            <a:chExt cx="1327801" cy="2073726"/>
          </a:xfrm>
        </p:grpSpPr>
        <p:cxnSp>
          <p:nvCxnSpPr>
            <p:cNvPr id="149" name="Suora yhdysviiva 148">
              <a:extLst>
                <a:ext uri="{FF2B5EF4-FFF2-40B4-BE49-F238E27FC236}">
                  <a16:creationId xmlns:a16="http://schemas.microsoft.com/office/drawing/2014/main" id="{678E5A9F-7256-4BB6-B94F-01F0C65354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7254" y="4525104"/>
              <a:ext cx="926176" cy="2062500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uora yhdysviiva 149">
              <a:extLst>
                <a:ext uri="{FF2B5EF4-FFF2-40B4-BE49-F238E27FC236}">
                  <a16:creationId xmlns:a16="http://schemas.microsoft.com/office/drawing/2014/main" id="{18029BD7-3FEC-4D13-B86E-F16F63B85E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2315" y="4513878"/>
              <a:ext cx="1076348" cy="1954906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uora yhdysviiva 150">
              <a:extLst>
                <a:ext uri="{FF2B5EF4-FFF2-40B4-BE49-F238E27FC236}">
                  <a16:creationId xmlns:a16="http://schemas.microsoft.com/office/drawing/2014/main" id="{773620DB-8E45-40DC-B087-DA2ADF2368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1778" y="4513878"/>
              <a:ext cx="426885" cy="2031445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uora yhdysviiva 151">
              <a:extLst>
                <a:ext uri="{FF2B5EF4-FFF2-40B4-BE49-F238E27FC236}">
                  <a16:creationId xmlns:a16="http://schemas.microsoft.com/office/drawing/2014/main" id="{E6D68789-A64D-44F6-9EB9-2CE3A6F100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6962" y="4513878"/>
              <a:ext cx="781701" cy="2073726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uora yhdysviiva 153">
              <a:extLst>
                <a:ext uri="{FF2B5EF4-FFF2-40B4-BE49-F238E27FC236}">
                  <a16:creationId xmlns:a16="http://schemas.microsoft.com/office/drawing/2014/main" id="{52C43D3A-A17E-4AB5-8143-5E4A8BEC4D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00862" y="4513878"/>
              <a:ext cx="1327801" cy="2032843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5" name="Suora yhdysviiva 154">
            <a:extLst>
              <a:ext uri="{FF2B5EF4-FFF2-40B4-BE49-F238E27FC236}">
                <a16:creationId xmlns:a16="http://schemas.microsoft.com/office/drawing/2014/main" id="{0C2F44BF-7056-4F4D-ADA0-133909E1AAC0}"/>
              </a:ext>
            </a:extLst>
          </p:cNvPr>
          <p:cNvCxnSpPr>
            <a:cxnSpLocks/>
            <a:stCxn id="15" idx="3"/>
            <a:endCxn id="138" idx="0"/>
          </p:cNvCxnSpPr>
          <p:nvPr/>
        </p:nvCxnSpPr>
        <p:spPr>
          <a:xfrm flipH="1">
            <a:off x="7826681" y="2805076"/>
            <a:ext cx="22829" cy="144564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uora yhdysviiva 155">
            <a:extLst>
              <a:ext uri="{FF2B5EF4-FFF2-40B4-BE49-F238E27FC236}">
                <a16:creationId xmlns:a16="http://schemas.microsoft.com/office/drawing/2014/main" id="{101335F7-68E7-41A9-B703-56F42AC8C8B9}"/>
              </a:ext>
            </a:extLst>
          </p:cNvPr>
          <p:cNvCxnSpPr>
            <a:cxnSpLocks/>
            <a:stCxn id="15" idx="3"/>
            <a:endCxn id="139" idx="0"/>
          </p:cNvCxnSpPr>
          <p:nvPr/>
        </p:nvCxnSpPr>
        <p:spPr>
          <a:xfrm>
            <a:off x="7849510" y="2805076"/>
            <a:ext cx="128133" cy="153701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uora yhdysviiva 156">
            <a:extLst>
              <a:ext uri="{FF2B5EF4-FFF2-40B4-BE49-F238E27FC236}">
                <a16:creationId xmlns:a16="http://schemas.microsoft.com/office/drawing/2014/main" id="{3E9EE8FA-395C-4B2C-8AE7-6AB971FD0C51}"/>
              </a:ext>
            </a:extLst>
          </p:cNvPr>
          <p:cNvCxnSpPr>
            <a:cxnSpLocks/>
            <a:stCxn id="15" idx="3"/>
            <a:endCxn id="140" idx="0"/>
          </p:cNvCxnSpPr>
          <p:nvPr/>
        </p:nvCxnSpPr>
        <p:spPr>
          <a:xfrm>
            <a:off x="7849510" y="2805076"/>
            <a:ext cx="279095" cy="144170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Ryhmä 170">
            <a:extLst>
              <a:ext uri="{FF2B5EF4-FFF2-40B4-BE49-F238E27FC236}">
                <a16:creationId xmlns:a16="http://schemas.microsoft.com/office/drawing/2014/main" id="{35A5D9E1-DD7F-4B17-8263-9CB5E5DDC01E}"/>
              </a:ext>
            </a:extLst>
          </p:cNvPr>
          <p:cNvGrpSpPr/>
          <p:nvPr/>
        </p:nvGrpSpPr>
        <p:grpSpPr>
          <a:xfrm rot="20553415">
            <a:off x="7747320" y="4543896"/>
            <a:ext cx="1076348" cy="2073726"/>
            <a:chOff x="5952315" y="4513878"/>
            <a:chExt cx="1076348" cy="2073726"/>
          </a:xfrm>
        </p:grpSpPr>
        <p:cxnSp>
          <p:nvCxnSpPr>
            <p:cNvPr id="172" name="Suora yhdysviiva 171">
              <a:extLst>
                <a:ext uri="{FF2B5EF4-FFF2-40B4-BE49-F238E27FC236}">
                  <a16:creationId xmlns:a16="http://schemas.microsoft.com/office/drawing/2014/main" id="{74F87282-0696-459D-8DD6-E3E2DAACBF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7254" y="4525104"/>
              <a:ext cx="926176" cy="2062500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uora yhdysviiva 172">
              <a:extLst>
                <a:ext uri="{FF2B5EF4-FFF2-40B4-BE49-F238E27FC236}">
                  <a16:creationId xmlns:a16="http://schemas.microsoft.com/office/drawing/2014/main" id="{6853E195-B84D-4825-9939-6F46581D98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2315" y="4513878"/>
              <a:ext cx="1076348" cy="195490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uora yhdysviiva 173">
              <a:extLst>
                <a:ext uri="{FF2B5EF4-FFF2-40B4-BE49-F238E27FC236}">
                  <a16:creationId xmlns:a16="http://schemas.microsoft.com/office/drawing/2014/main" id="{F369ABF3-5ECA-4C73-9D9F-4FC65E12C2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1778" y="4513878"/>
              <a:ext cx="426885" cy="2031445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uora yhdysviiva 174">
              <a:extLst>
                <a:ext uri="{FF2B5EF4-FFF2-40B4-BE49-F238E27FC236}">
                  <a16:creationId xmlns:a16="http://schemas.microsoft.com/office/drawing/2014/main" id="{B9A902A1-29F1-4CD5-8FC8-BB812531B3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6962" y="4513878"/>
              <a:ext cx="781701" cy="207372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uora yhdysviiva 175">
              <a:extLst>
                <a:ext uri="{FF2B5EF4-FFF2-40B4-BE49-F238E27FC236}">
                  <a16:creationId xmlns:a16="http://schemas.microsoft.com/office/drawing/2014/main" id="{DCE63E3E-2522-4F80-A33B-2B2D33D716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1061" y="4513878"/>
              <a:ext cx="587602" cy="207372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8" name="Tasakylkinen kolmio 177">
            <a:extLst>
              <a:ext uri="{FF2B5EF4-FFF2-40B4-BE49-F238E27FC236}">
                <a16:creationId xmlns:a16="http://schemas.microsoft.com/office/drawing/2014/main" id="{939BD20C-DAAF-4609-A277-35CF9A356D72}"/>
              </a:ext>
            </a:extLst>
          </p:cNvPr>
          <p:cNvSpPr/>
          <p:nvPr/>
        </p:nvSpPr>
        <p:spPr>
          <a:xfrm>
            <a:off x="8234904" y="4205385"/>
            <a:ext cx="167339" cy="1602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K</a:t>
            </a:r>
          </a:p>
        </p:txBody>
      </p:sp>
      <p:sp>
        <p:nvSpPr>
          <p:cNvPr id="179" name="Tasakylkinen kolmio 178">
            <a:extLst>
              <a:ext uri="{FF2B5EF4-FFF2-40B4-BE49-F238E27FC236}">
                <a16:creationId xmlns:a16="http://schemas.microsoft.com/office/drawing/2014/main" id="{26B5A26C-2ED3-4901-8DD2-D32953D4F5AC}"/>
              </a:ext>
            </a:extLst>
          </p:cNvPr>
          <p:cNvSpPr/>
          <p:nvPr/>
        </p:nvSpPr>
        <p:spPr>
          <a:xfrm>
            <a:off x="8391480" y="4272784"/>
            <a:ext cx="167339" cy="160285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S</a:t>
            </a:r>
          </a:p>
        </p:txBody>
      </p:sp>
      <p:sp>
        <p:nvSpPr>
          <p:cNvPr id="180" name="Tasakylkinen kolmio 179">
            <a:extLst>
              <a:ext uri="{FF2B5EF4-FFF2-40B4-BE49-F238E27FC236}">
                <a16:creationId xmlns:a16="http://schemas.microsoft.com/office/drawing/2014/main" id="{00D9C719-1A0A-4E6F-952A-E21DBC660DA8}"/>
              </a:ext>
            </a:extLst>
          </p:cNvPr>
          <p:cNvSpPr/>
          <p:nvPr/>
        </p:nvSpPr>
        <p:spPr>
          <a:xfrm>
            <a:off x="8545649" y="4213109"/>
            <a:ext cx="167339" cy="160285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A</a:t>
            </a:r>
          </a:p>
        </p:txBody>
      </p:sp>
      <p:grpSp>
        <p:nvGrpSpPr>
          <p:cNvPr id="181" name="Ryhmä 180">
            <a:extLst>
              <a:ext uri="{FF2B5EF4-FFF2-40B4-BE49-F238E27FC236}">
                <a16:creationId xmlns:a16="http://schemas.microsoft.com/office/drawing/2014/main" id="{6B0DA226-EC9E-4C06-B56B-EBDB44275710}"/>
              </a:ext>
            </a:extLst>
          </p:cNvPr>
          <p:cNvGrpSpPr/>
          <p:nvPr/>
        </p:nvGrpSpPr>
        <p:grpSpPr>
          <a:xfrm>
            <a:off x="8053448" y="4365670"/>
            <a:ext cx="900915" cy="2073726"/>
            <a:chOff x="6838375" y="4213270"/>
            <a:chExt cx="900915" cy="2073726"/>
          </a:xfrm>
        </p:grpSpPr>
        <p:cxnSp>
          <p:nvCxnSpPr>
            <p:cNvPr id="183" name="Suora yhdysviiva 182">
              <a:extLst>
                <a:ext uri="{FF2B5EF4-FFF2-40B4-BE49-F238E27FC236}">
                  <a16:creationId xmlns:a16="http://schemas.microsoft.com/office/drawing/2014/main" id="{1DFF426C-A5C1-4D35-8B1D-91F06815CC2F}"/>
                </a:ext>
              </a:extLst>
            </p:cNvPr>
            <p:cNvCxnSpPr>
              <a:cxnSpLocks/>
              <a:stCxn id="178" idx="3"/>
            </p:cNvCxnSpPr>
            <p:nvPr/>
          </p:nvCxnSpPr>
          <p:spPr>
            <a:xfrm flipH="1">
              <a:off x="7089827" y="4213270"/>
              <a:ext cx="13674" cy="195490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uora yhdysviiva 183">
              <a:extLst>
                <a:ext uri="{FF2B5EF4-FFF2-40B4-BE49-F238E27FC236}">
                  <a16:creationId xmlns:a16="http://schemas.microsoft.com/office/drawing/2014/main" id="{4A8FBBC0-D46C-4BEE-8116-934AEE1EDE9F}"/>
                </a:ext>
              </a:extLst>
            </p:cNvPr>
            <p:cNvCxnSpPr>
              <a:cxnSpLocks/>
              <a:stCxn id="178" idx="3"/>
            </p:cNvCxnSpPr>
            <p:nvPr/>
          </p:nvCxnSpPr>
          <p:spPr>
            <a:xfrm>
              <a:off x="7103501" y="4213270"/>
              <a:ext cx="635789" cy="2031445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uora yhdysviiva 184">
              <a:extLst>
                <a:ext uri="{FF2B5EF4-FFF2-40B4-BE49-F238E27FC236}">
                  <a16:creationId xmlns:a16="http://schemas.microsoft.com/office/drawing/2014/main" id="{2ED1C36E-27B1-4D8B-AC0F-6F68995D83ED}"/>
                </a:ext>
              </a:extLst>
            </p:cNvPr>
            <p:cNvCxnSpPr>
              <a:cxnSpLocks/>
              <a:stCxn id="178" idx="3"/>
            </p:cNvCxnSpPr>
            <p:nvPr/>
          </p:nvCxnSpPr>
          <p:spPr>
            <a:xfrm>
              <a:off x="7103501" y="4213270"/>
              <a:ext cx="280973" cy="207372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uora yhdysviiva 185">
              <a:extLst>
                <a:ext uri="{FF2B5EF4-FFF2-40B4-BE49-F238E27FC236}">
                  <a16:creationId xmlns:a16="http://schemas.microsoft.com/office/drawing/2014/main" id="{53FD3E06-34F6-4C0D-A34C-9E1F2C29CD88}"/>
                </a:ext>
              </a:extLst>
            </p:cNvPr>
            <p:cNvCxnSpPr>
              <a:cxnSpLocks/>
              <a:stCxn id="178" idx="3"/>
            </p:cNvCxnSpPr>
            <p:nvPr/>
          </p:nvCxnSpPr>
          <p:spPr>
            <a:xfrm>
              <a:off x="7103501" y="4213270"/>
              <a:ext cx="475071" cy="207372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uora yhdysviiva 186">
              <a:extLst>
                <a:ext uri="{FF2B5EF4-FFF2-40B4-BE49-F238E27FC236}">
                  <a16:creationId xmlns:a16="http://schemas.microsoft.com/office/drawing/2014/main" id="{60830811-D7AA-4DF5-A0A1-64FC97F225FF}"/>
                </a:ext>
              </a:extLst>
            </p:cNvPr>
            <p:cNvCxnSpPr>
              <a:cxnSpLocks/>
              <a:stCxn id="178" idx="3"/>
            </p:cNvCxnSpPr>
            <p:nvPr/>
          </p:nvCxnSpPr>
          <p:spPr>
            <a:xfrm flipH="1">
              <a:off x="6838375" y="4213270"/>
              <a:ext cx="265126" cy="2032843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Ryhmä 187">
            <a:extLst>
              <a:ext uri="{FF2B5EF4-FFF2-40B4-BE49-F238E27FC236}">
                <a16:creationId xmlns:a16="http://schemas.microsoft.com/office/drawing/2014/main" id="{A3ABC934-B8B3-4395-8FED-659ADEA7FC35}"/>
              </a:ext>
            </a:extLst>
          </p:cNvPr>
          <p:cNvGrpSpPr/>
          <p:nvPr/>
        </p:nvGrpSpPr>
        <p:grpSpPr>
          <a:xfrm rot="19543955">
            <a:off x="8808010" y="4600902"/>
            <a:ext cx="781701" cy="2189874"/>
            <a:chOff x="6246962" y="4397730"/>
            <a:chExt cx="781701" cy="2189874"/>
          </a:xfrm>
        </p:grpSpPr>
        <p:cxnSp>
          <p:nvCxnSpPr>
            <p:cNvPr id="189" name="Suora yhdysviiva 188">
              <a:extLst>
                <a:ext uri="{FF2B5EF4-FFF2-40B4-BE49-F238E27FC236}">
                  <a16:creationId xmlns:a16="http://schemas.microsoft.com/office/drawing/2014/main" id="{BBFAE42A-4AF7-462C-9EDC-F6B6933084F8}"/>
                </a:ext>
              </a:extLst>
            </p:cNvPr>
            <p:cNvCxnSpPr>
              <a:cxnSpLocks/>
            </p:cNvCxnSpPr>
            <p:nvPr/>
          </p:nvCxnSpPr>
          <p:spPr>
            <a:xfrm rot="2056045">
              <a:off x="6466066" y="4449207"/>
              <a:ext cx="301171" cy="1851414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uora yhdysviiva 189">
              <a:extLst>
                <a:ext uri="{FF2B5EF4-FFF2-40B4-BE49-F238E27FC236}">
                  <a16:creationId xmlns:a16="http://schemas.microsoft.com/office/drawing/2014/main" id="{64528C2F-E1C2-404D-B743-07932C52E3A9}"/>
                </a:ext>
              </a:extLst>
            </p:cNvPr>
            <p:cNvCxnSpPr>
              <a:cxnSpLocks/>
            </p:cNvCxnSpPr>
            <p:nvPr/>
          </p:nvCxnSpPr>
          <p:spPr>
            <a:xfrm rot="2056045">
              <a:off x="6425299" y="4397730"/>
              <a:ext cx="226612" cy="2073317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uora yhdysviiva 190">
              <a:extLst>
                <a:ext uri="{FF2B5EF4-FFF2-40B4-BE49-F238E27FC236}">
                  <a16:creationId xmlns:a16="http://schemas.microsoft.com/office/drawing/2014/main" id="{B3D65DB7-F6DC-4975-A5BF-9EFB1490C4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1778" y="4513878"/>
              <a:ext cx="426885" cy="2031445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uora yhdysviiva 191">
              <a:extLst>
                <a:ext uri="{FF2B5EF4-FFF2-40B4-BE49-F238E27FC236}">
                  <a16:creationId xmlns:a16="http://schemas.microsoft.com/office/drawing/2014/main" id="{1217566D-21C5-4F2F-97B8-C2C060CD9E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6962" y="4513878"/>
              <a:ext cx="781701" cy="2073726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uora yhdysviiva 192">
              <a:extLst>
                <a:ext uri="{FF2B5EF4-FFF2-40B4-BE49-F238E27FC236}">
                  <a16:creationId xmlns:a16="http://schemas.microsoft.com/office/drawing/2014/main" id="{6A79BF98-E41D-48C6-9BAA-12E7229DAC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1061" y="4513878"/>
              <a:ext cx="587602" cy="2073726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uora yhdysviiva 194">
            <a:extLst>
              <a:ext uri="{FF2B5EF4-FFF2-40B4-BE49-F238E27FC236}">
                <a16:creationId xmlns:a16="http://schemas.microsoft.com/office/drawing/2014/main" id="{AB5BFF65-C273-4C63-B459-20B0890C4095}"/>
              </a:ext>
            </a:extLst>
          </p:cNvPr>
          <p:cNvCxnSpPr>
            <a:cxnSpLocks/>
            <a:stCxn id="26" idx="3"/>
            <a:endCxn id="178" idx="0"/>
          </p:cNvCxnSpPr>
          <p:nvPr/>
        </p:nvCxnSpPr>
        <p:spPr>
          <a:xfrm>
            <a:off x="8313557" y="3071010"/>
            <a:ext cx="5017" cy="1134375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uora yhdysviiva 195">
            <a:extLst>
              <a:ext uri="{FF2B5EF4-FFF2-40B4-BE49-F238E27FC236}">
                <a16:creationId xmlns:a16="http://schemas.microsoft.com/office/drawing/2014/main" id="{21F30C73-FFB3-4022-A6A2-73A78531B066}"/>
              </a:ext>
            </a:extLst>
          </p:cNvPr>
          <p:cNvCxnSpPr>
            <a:cxnSpLocks/>
            <a:stCxn id="26" idx="3"/>
            <a:endCxn id="179" idx="0"/>
          </p:cNvCxnSpPr>
          <p:nvPr/>
        </p:nvCxnSpPr>
        <p:spPr>
          <a:xfrm>
            <a:off x="8313557" y="3071010"/>
            <a:ext cx="161593" cy="120177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uora yhdysviiva 196">
            <a:extLst>
              <a:ext uri="{FF2B5EF4-FFF2-40B4-BE49-F238E27FC236}">
                <a16:creationId xmlns:a16="http://schemas.microsoft.com/office/drawing/2014/main" id="{D740A647-4EC0-4640-8671-7ACCE1FB114F}"/>
              </a:ext>
            </a:extLst>
          </p:cNvPr>
          <p:cNvCxnSpPr>
            <a:cxnSpLocks/>
            <a:stCxn id="26" idx="3"/>
            <a:endCxn id="180" idx="0"/>
          </p:cNvCxnSpPr>
          <p:nvPr/>
        </p:nvCxnSpPr>
        <p:spPr>
          <a:xfrm>
            <a:off x="8313557" y="3071010"/>
            <a:ext cx="315762" cy="1142099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1" name="Ryhmä 210">
            <a:extLst>
              <a:ext uri="{FF2B5EF4-FFF2-40B4-BE49-F238E27FC236}">
                <a16:creationId xmlns:a16="http://schemas.microsoft.com/office/drawing/2014/main" id="{858A3860-7FB7-4241-8B85-4377E180BF78}"/>
              </a:ext>
            </a:extLst>
          </p:cNvPr>
          <p:cNvGrpSpPr/>
          <p:nvPr/>
        </p:nvGrpSpPr>
        <p:grpSpPr>
          <a:xfrm rot="20553415">
            <a:off x="8507291" y="4622392"/>
            <a:ext cx="1076348" cy="2073726"/>
            <a:chOff x="5952315" y="4513878"/>
            <a:chExt cx="1076348" cy="2073726"/>
          </a:xfrm>
        </p:grpSpPr>
        <p:cxnSp>
          <p:nvCxnSpPr>
            <p:cNvPr id="212" name="Suora yhdysviiva 211">
              <a:extLst>
                <a:ext uri="{FF2B5EF4-FFF2-40B4-BE49-F238E27FC236}">
                  <a16:creationId xmlns:a16="http://schemas.microsoft.com/office/drawing/2014/main" id="{6FF71EFE-C6C7-4280-8ABE-7633351ACC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7254" y="4525104"/>
              <a:ext cx="926176" cy="2062500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uora yhdysviiva 212">
              <a:extLst>
                <a:ext uri="{FF2B5EF4-FFF2-40B4-BE49-F238E27FC236}">
                  <a16:creationId xmlns:a16="http://schemas.microsoft.com/office/drawing/2014/main" id="{F2B52CFF-EB6E-4008-92FD-9267AC1957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2315" y="4513878"/>
              <a:ext cx="1076348" cy="195490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uora yhdysviiva 213">
              <a:extLst>
                <a:ext uri="{FF2B5EF4-FFF2-40B4-BE49-F238E27FC236}">
                  <a16:creationId xmlns:a16="http://schemas.microsoft.com/office/drawing/2014/main" id="{D86D8829-5BAF-4F34-B431-F64604A2DA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1778" y="4513878"/>
              <a:ext cx="426885" cy="2031445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uora yhdysviiva 214">
              <a:extLst>
                <a:ext uri="{FF2B5EF4-FFF2-40B4-BE49-F238E27FC236}">
                  <a16:creationId xmlns:a16="http://schemas.microsoft.com/office/drawing/2014/main" id="{6C4DA871-60F5-469D-9735-859ACAD6F4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6962" y="4513878"/>
              <a:ext cx="781701" cy="207372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uora yhdysviiva 215">
              <a:extLst>
                <a:ext uri="{FF2B5EF4-FFF2-40B4-BE49-F238E27FC236}">
                  <a16:creationId xmlns:a16="http://schemas.microsoft.com/office/drawing/2014/main" id="{13CEF14C-3146-4381-AAE4-682D714C15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1061" y="4513878"/>
              <a:ext cx="587602" cy="207372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" name="Tasakylkinen kolmio 217">
            <a:extLst>
              <a:ext uri="{FF2B5EF4-FFF2-40B4-BE49-F238E27FC236}">
                <a16:creationId xmlns:a16="http://schemas.microsoft.com/office/drawing/2014/main" id="{FC54EC50-958B-4242-9BE2-4189668C1DFC}"/>
              </a:ext>
            </a:extLst>
          </p:cNvPr>
          <p:cNvSpPr/>
          <p:nvPr/>
        </p:nvSpPr>
        <p:spPr>
          <a:xfrm>
            <a:off x="9012123" y="4310149"/>
            <a:ext cx="167339" cy="1602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K</a:t>
            </a:r>
          </a:p>
        </p:txBody>
      </p:sp>
      <p:sp>
        <p:nvSpPr>
          <p:cNvPr id="219" name="Tasakylkinen kolmio 218">
            <a:extLst>
              <a:ext uri="{FF2B5EF4-FFF2-40B4-BE49-F238E27FC236}">
                <a16:creationId xmlns:a16="http://schemas.microsoft.com/office/drawing/2014/main" id="{E7BF04B2-E475-4082-B634-09D14AEADE2C}"/>
              </a:ext>
            </a:extLst>
          </p:cNvPr>
          <p:cNvSpPr/>
          <p:nvPr/>
        </p:nvSpPr>
        <p:spPr>
          <a:xfrm>
            <a:off x="9143989" y="4350949"/>
            <a:ext cx="167339" cy="160285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S</a:t>
            </a:r>
          </a:p>
        </p:txBody>
      </p:sp>
      <p:sp>
        <p:nvSpPr>
          <p:cNvPr id="220" name="Tasakylkinen kolmio 219">
            <a:extLst>
              <a:ext uri="{FF2B5EF4-FFF2-40B4-BE49-F238E27FC236}">
                <a16:creationId xmlns:a16="http://schemas.microsoft.com/office/drawing/2014/main" id="{D5815EC3-EBB6-44BA-8F51-AD3A709005C9}"/>
              </a:ext>
            </a:extLst>
          </p:cNvPr>
          <p:cNvSpPr/>
          <p:nvPr/>
        </p:nvSpPr>
        <p:spPr>
          <a:xfrm>
            <a:off x="9310094" y="4237859"/>
            <a:ext cx="167339" cy="160285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A</a:t>
            </a:r>
          </a:p>
        </p:txBody>
      </p:sp>
      <p:grpSp>
        <p:nvGrpSpPr>
          <p:cNvPr id="221" name="Ryhmä 220">
            <a:extLst>
              <a:ext uri="{FF2B5EF4-FFF2-40B4-BE49-F238E27FC236}">
                <a16:creationId xmlns:a16="http://schemas.microsoft.com/office/drawing/2014/main" id="{3A9A25DF-D622-4289-87A8-F02E33F432A7}"/>
              </a:ext>
            </a:extLst>
          </p:cNvPr>
          <p:cNvGrpSpPr/>
          <p:nvPr/>
        </p:nvGrpSpPr>
        <p:grpSpPr>
          <a:xfrm rot="706209">
            <a:off x="6698353" y="4332093"/>
            <a:ext cx="3284355" cy="2282827"/>
            <a:chOff x="5232154" y="4318034"/>
            <a:chExt cx="3284355" cy="2282827"/>
          </a:xfrm>
        </p:grpSpPr>
        <p:cxnSp>
          <p:nvCxnSpPr>
            <p:cNvPr id="222" name="Suora yhdysviiva 221">
              <a:extLst>
                <a:ext uri="{FF2B5EF4-FFF2-40B4-BE49-F238E27FC236}">
                  <a16:creationId xmlns:a16="http://schemas.microsoft.com/office/drawing/2014/main" id="{FEF62143-8595-4CCE-A7C8-C92F47AA1D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32154" y="4538361"/>
              <a:ext cx="926176" cy="2062500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uora yhdysviiva 222">
              <a:extLst>
                <a:ext uri="{FF2B5EF4-FFF2-40B4-BE49-F238E27FC236}">
                  <a16:creationId xmlns:a16="http://schemas.microsoft.com/office/drawing/2014/main" id="{5BA19D41-CFA4-4DE6-8C72-DBE0203885C4}"/>
                </a:ext>
              </a:extLst>
            </p:cNvPr>
            <p:cNvCxnSpPr>
              <a:cxnSpLocks/>
              <a:stCxn id="218" idx="3"/>
            </p:cNvCxnSpPr>
            <p:nvPr/>
          </p:nvCxnSpPr>
          <p:spPr>
            <a:xfrm>
              <a:off x="7395772" y="4318034"/>
              <a:ext cx="471273" cy="195490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uora yhdysviiva 223">
              <a:extLst>
                <a:ext uri="{FF2B5EF4-FFF2-40B4-BE49-F238E27FC236}">
                  <a16:creationId xmlns:a16="http://schemas.microsoft.com/office/drawing/2014/main" id="{8BEC80AD-378A-497D-8AEB-4787C1F7B981}"/>
                </a:ext>
              </a:extLst>
            </p:cNvPr>
            <p:cNvCxnSpPr>
              <a:cxnSpLocks/>
              <a:stCxn id="218" idx="3"/>
            </p:cNvCxnSpPr>
            <p:nvPr/>
          </p:nvCxnSpPr>
          <p:spPr>
            <a:xfrm>
              <a:off x="7395772" y="4318034"/>
              <a:ext cx="1120737" cy="2031445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uora yhdysviiva 224">
              <a:extLst>
                <a:ext uri="{FF2B5EF4-FFF2-40B4-BE49-F238E27FC236}">
                  <a16:creationId xmlns:a16="http://schemas.microsoft.com/office/drawing/2014/main" id="{F0484624-E39C-4CEC-A2F6-83A9A6BAEB4D}"/>
                </a:ext>
              </a:extLst>
            </p:cNvPr>
            <p:cNvCxnSpPr>
              <a:cxnSpLocks/>
              <a:stCxn id="218" idx="3"/>
            </p:cNvCxnSpPr>
            <p:nvPr/>
          </p:nvCxnSpPr>
          <p:spPr>
            <a:xfrm>
              <a:off x="7395772" y="4318034"/>
              <a:ext cx="765921" cy="207372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uora yhdysviiva 225">
              <a:extLst>
                <a:ext uri="{FF2B5EF4-FFF2-40B4-BE49-F238E27FC236}">
                  <a16:creationId xmlns:a16="http://schemas.microsoft.com/office/drawing/2014/main" id="{9869C3C1-43EE-4884-A3D2-23B162D7C421}"/>
                </a:ext>
              </a:extLst>
            </p:cNvPr>
            <p:cNvCxnSpPr>
              <a:cxnSpLocks/>
              <a:stCxn id="218" idx="3"/>
            </p:cNvCxnSpPr>
            <p:nvPr/>
          </p:nvCxnSpPr>
          <p:spPr>
            <a:xfrm>
              <a:off x="7395772" y="4318034"/>
              <a:ext cx="960019" cy="207372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uora yhdysviiva 226">
              <a:extLst>
                <a:ext uri="{FF2B5EF4-FFF2-40B4-BE49-F238E27FC236}">
                  <a16:creationId xmlns:a16="http://schemas.microsoft.com/office/drawing/2014/main" id="{725066C8-FFE6-4F74-A847-41111DF824D8}"/>
                </a:ext>
              </a:extLst>
            </p:cNvPr>
            <p:cNvCxnSpPr>
              <a:cxnSpLocks/>
              <a:stCxn id="218" idx="3"/>
            </p:cNvCxnSpPr>
            <p:nvPr/>
          </p:nvCxnSpPr>
          <p:spPr>
            <a:xfrm>
              <a:off x="7395772" y="4318034"/>
              <a:ext cx="219821" cy="2032843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Ryhmä 227">
            <a:extLst>
              <a:ext uri="{FF2B5EF4-FFF2-40B4-BE49-F238E27FC236}">
                <a16:creationId xmlns:a16="http://schemas.microsoft.com/office/drawing/2014/main" id="{A2EB6188-9102-4400-8A4D-93DAFB459266}"/>
              </a:ext>
            </a:extLst>
          </p:cNvPr>
          <p:cNvGrpSpPr/>
          <p:nvPr/>
        </p:nvGrpSpPr>
        <p:grpSpPr>
          <a:xfrm rot="19543955">
            <a:off x="8810725" y="4504833"/>
            <a:ext cx="1249453" cy="2182654"/>
            <a:chOff x="5700862" y="4431744"/>
            <a:chExt cx="1327801" cy="2235537"/>
          </a:xfrm>
        </p:grpSpPr>
        <p:cxnSp>
          <p:nvCxnSpPr>
            <p:cNvPr id="229" name="Suora yhdysviiva 228">
              <a:extLst>
                <a:ext uri="{FF2B5EF4-FFF2-40B4-BE49-F238E27FC236}">
                  <a16:creationId xmlns:a16="http://schemas.microsoft.com/office/drawing/2014/main" id="{3EC1F54D-768E-440F-84E4-5986D0C398A7}"/>
                </a:ext>
              </a:extLst>
            </p:cNvPr>
            <p:cNvCxnSpPr>
              <a:cxnSpLocks/>
              <a:stCxn id="220" idx="3"/>
            </p:cNvCxnSpPr>
            <p:nvPr/>
          </p:nvCxnSpPr>
          <p:spPr>
            <a:xfrm rot="2056045">
              <a:off x="6355414" y="4431744"/>
              <a:ext cx="421425" cy="2235537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uora yhdysviiva 229">
              <a:extLst>
                <a:ext uri="{FF2B5EF4-FFF2-40B4-BE49-F238E27FC236}">
                  <a16:creationId xmlns:a16="http://schemas.microsoft.com/office/drawing/2014/main" id="{E0586AD1-F1F9-49B0-A038-4E3608C37E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2315" y="4513878"/>
              <a:ext cx="1076348" cy="1954906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uora yhdysviiva 231">
              <a:extLst>
                <a:ext uri="{FF2B5EF4-FFF2-40B4-BE49-F238E27FC236}">
                  <a16:creationId xmlns:a16="http://schemas.microsoft.com/office/drawing/2014/main" id="{BF7F5ADE-4E9F-4F6B-8F35-E9AD07D489FE}"/>
                </a:ext>
              </a:extLst>
            </p:cNvPr>
            <p:cNvCxnSpPr>
              <a:cxnSpLocks/>
              <a:stCxn id="220" idx="3"/>
            </p:cNvCxnSpPr>
            <p:nvPr/>
          </p:nvCxnSpPr>
          <p:spPr>
            <a:xfrm rot="2056045">
              <a:off x="6369275" y="4475079"/>
              <a:ext cx="553412" cy="2148868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uora yhdysviiva 233">
              <a:extLst>
                <a:ext uri="{FF2B5EF4-FFF2-40B4-BE49-F238E27FC236}">
                  <a16:creationId xmlns:a16="http://schemas.microsoft.com/office/drawing/2014/main" id="{5FA46D4A-E77E-4CAE-986C-9DFEEF537A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00862" y="4513878"/>
              <a:ext cx="1327801" cy="2032843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5" name="Suora yhdysviiva 234">
            <a:extLst>
              <a:ext uri="{FF2B5EF4-FFF2-40B4-BE49-F238E27FC236}">
                <a16:creationId xmlns:a16="http://schemas.microsoft.com/office/drawing/2014/main" id="{7016E85C-196E-4021-B047-533DED6CC34A}"/>
              </a:ext>
            </a:extLst>
          </p:cNvPr>
          <p:cNvCxnSpPr>
            <a:cxnSpLocks/>
            <a:stCxn id="17" idx="3"/>
            <a:endCxn id="219" idx="0"/>
          </p:cNvCxnSpPr>
          <p:nvPr/>
        </p:nvCxnSpPr>
        <p:spPr>
          <a:xfrm flipH="1">
            <a:off x="9227659" y="3378388"/>
            <a:ext cx="23855" cy="97256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uora yhdysviiva 235">
            <a:extLst>
              <a:ext uri="{FF2B5EF4-FFF2-40B4-BE49-F238E27FC236}">
                <a16:creationId xmlns:a16="http://schemas.microsoft.com/office/drawing/2014/main" id="{96AEEC64-8A5C-426D-8BAD-F746E37F9F72}"/>
              </a:ext>
            </a:extLst>
          </p:cNvPr>
          <p:cNvCxnSpPr>
            <a:cxnSpLocks/>
            <a:stCxn id="17" idx="3"/>
            <a:endCxn id="218" idx="0"/>
          </p:cNvCxnSpPr>
          <p:nvPr/>
        </p:nvCxnSpPr>
        <p:spPr>
          <a:xfrm flipH="1">
            <a:off x="9095793" y="3378388"/>
            <a:ext cx="155721" cy="93176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uora yhdysviiva 236">
            <a:extLst>
              <a:ext uri="{FF2B5EF4-FFF2-40B4-BE49-F238E27FC236}">
                <a16:creationId xmlns:a16="http://schemas.microsoft.com/office/drawing/2014/main" id="{0DC69215-7AD7-488E-85CF-198F55781BA6}"/>
              </a:ext>
            </a:extLst>
          </p:cNvPr>
          <p:cNvCxnSpPr>
            <a:cxnSpLocks/>
            <a:stCxn id="17" idx="3"/>
            <a:endCxn id="220" idx="0"/>
          </p:cNvCxnSpPr>
          <p:nvPr/>
        </p:nvCxnSpPr>
        <p:spPr>
          <a:xfrm>
            <a:off x="9251514" y="3378388"/>
            <a:ext cx="142250" cy="85947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1" name="Ryhmä 250">
            <a:extLst>
              <a:ext uri="{FF2B5EF4-FFF2-40B4-BE49-F238E27FC236}">
                <a16:creationId xmlns:a16="http://schemas.microsoft.com/office/drawing/2014/main" id="{1E613360-9C6E-42BB-BB29-198B1970012E}"/>
              </a:ext>
            </a:extLst>
          </p:cNvPr>
          <p:cNvGrpSpPr/>
          <p:nvPr/>
        </p:nvGrpSpPr>
        <p:grpSpPr>
          <a:xfrm rot="20279605">
            <a:off x="8115500" y="4591197"/>
            <a:ext cx="1041837" cy="1437570"/>
            <a:chOff x="5700862" y="4513878"/>
            <a:chExt cx="1327801" cy="2073726"/>
          </a:xfrm>
        </p:grpSpPr>
        <p:cxnSp>
          <p:nvCxnSpPr>
            <p:cNvPr id="252" name="Suora yhdysviiva 251">
              <a:extLst>
                <a:ext uri="{FF2B5EF4-FFF2-40B4-BE49-F238E27FC236}">
                  <a16:creationId xmlns:a16="http://schemas.microsoft.com/office/drawing/2014/main" id="{9D5CCA43-1E88-4338-93C1-988984D6D7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7254" y="4525104"/>
              <a:ext cx="926176" cy="2062500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uora yhdysviiva 252">
              <a:extLst>
                <a:ext uri="{FF2B5EF4-FFF2-40B4-BE49-F238E27FC236}">
                  <a16:creationId xmlns:a16="http://schemas.microsoft.com/office/drawing/2014/main" id="{321982FC-A3C6-46B1-9827-2986B3D884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2315" y="4513878"/>
              <a:ext cx="1076348" cy="195490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uora yhdysviiva 253">
              <a:extLst>
                <a:ext uri="{FF2B5EF4-FFF2-40B4-BE49-F238E27FC236}">
                  <a16:creationId xmlns:a16="http://schemas.microsoft.com/office/drawing/2014/main" id="{70821257-DE68-4865-A8B0-29926A82AE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1778" y="4513878"/>
              <a:ext cx="426885" cy="2031445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uora yhdysviiva 254">
              <a:extLst>
                <a:ext uri="{FF2B5EF4-FFF2-40B4-BE49-F238E27FC236}">
                  <a16:creationId xmlns:a16="http://schemas.microsoft.com/office/drawing/2014/main" id="{DC9C446C-2D92-4BE6-9C63-051A6F4219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6962" y="4513878"/>
              <a:ext cx="781701" cy="207372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uora yhdysviiva 256">
              <a:extLst>
                <a:ext uri="{FF2B5EF4-FFF2-40B4-BE49-F238E27FC236}">
                  <a16:creationId xmlns:a16="http://schemas.microsoft.com/office/drawing/2014/main" id="{84AB8F73-A584-45ED-9769-7DB4C0AE44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00862" y="4513878"/>
              <a:ext cx="1327801" cy="2032843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asakylkinen kolmio 257">
            <a:extLst>
              <a:ext uri="{FF2B5EF4-FFF2-40B4-BE49-F238E27FC236}">
                <a16:creationId xmlns:a16="http://schemas.microsoft.com/office/drawing/2014/main" id="{F500CA5A-4B42-4C19-9F0F-CAFEA13AD126}"/>
              </a:ext>
            </a:extLst>
          </p:cNvPr>
          <p:cNvSpPr/>
          <p:nvPr/>
        </p:nvSpPr>
        <p:spPr>
          <a:xfrm>
            <a:off x="8644547" y="4465564"/>
            <a:ext cx="167339" cy="1602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K</a:t>
            </a:r>
          </a:p>
        </p:txBody>
      </p:sp>
      <p:sp>
        <p:nvSpPr>
          <p:cNvPr id="259" name="Tasakylkinen kolmio 258">
            <a:extLst>
              <a:ext uri="{FF2B5EF4-FFF2-40B4-BE49-F238E27FC236}">
                <a16:creationId xmlns:a16="http://schemas.microsoft.com/office/drawing/2014/main" id="{07D186D6-8F3C-4343-938E-85D7BB68EE73}"/>
              </a:ext>
            </a:extLst>
          </p:cNvPr>
          <p:cNvSpPr/>
          <p:nvPr/>
        </p:nvSpPr>
        <p:spPr>
          <a:xfrm>
            <a:off x="8765078" y="4328958"/>
            <a:ext cx="167339" cy="160285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S</a:t>
            </a:r>
          </a:p>
        </p:txBody>
      </p:sp>
      <p:sp>
        <p:nvSpPr>
          <p:cNvPr id="260" name="Tasakylkinen kolmio 259">
            <a:extLst>
              <a:ext uri="{FF2B5EF4-FFF2-40B4-BE49-F238E27FC236}">
                <a16:creationId xmlns:a16="http://schemas.microsoft.com/office/drawing/2014/main" id="{4478A1FC-C173-4787-BD09-E37FFDABD64C}"/>
              </a:ext>
            </a:extLst>
          </p:cNvPr>
          <p:cNvSpPr/>
          <p:nvPr/>
        </p:nvSpPr>
        <p:spPr>
          <a:xfrm>
            <a:off x="8881791" y="4510522"/>
            <a:ext cx="167339" cy="160285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A</a:t>
            </a:r>
          </a:p>
        </p:txBody>
      </p:sp>
      <p:cxnSp>
        <p:nvCxnSpPr>
          <p:cNvPr id="275" name="Suora yhdysviiva 274">
            <a:extLst>
              <a:ext uri="{FF2B5EF4-FFF2-40B4-BE49-F238E27FC236}">
                <a16:creationId xmlns:a16="http://schemas.microsoft.com/office/drawing/2014/main" id="{3F5CE858-0695-48DE-B6B2-03CE26C9DAFB}"/>
              </a:ext>
            </a:extLst>
          </p:cNvPr>
          <p:cNvCxnSpPr>
            <a:cxnSpLocks/>
            <a:stCxn id="16" idx="3"/>
            <a:endCxn id="258" idx="0"/>
          </p:cNvCxnSpPr>
          <p:nvPr/>
        </p:nvCxnSpPr>
        <p:spPr>
          <a:xfrm>
            <a:off x="8638561" y="3456102"/>
            <a:ext cx="89656" cy="100946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uora yhdysviiva 275">
            <a:extLst>
              <a:ext uri="{FF2B5EF4-FFF2-40B4-BE49-F238E27FC236}">
                <a16:creationId xmlns:a16="http://schemas.microsoft.com/office/drawing/2014/main" id="{D2473B54-08C0-49FD-8D17-2B8D8CE1424E}"/>
              </a:ext>
            </a:extLst>
          </p:cNvPr>
          <p:cNvCxnSpPr>
            <a:cxnSpLocks/>
            <a:endCxn id="259" idx="0"/>
          </p:cNvCxnSpPr>
          <p:nvPr/>
        </p:nvCxnSpPr>
        <p:spPr>
          <a:xfrm>
            <a:off x="8674273" y="3450883"/>
            <a:ext cx="174475" cy="878075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uora yhdysviiva 276">
            <a:extLst>
              <a:ext uri="{FF2B5EF4-FFF2-40B4-BE49-F238E27FC236}">
                <a16:creationId xmlns:a16="http://schemas.microsoft.com/office/drawing/2014/main" id="{50D31D5D-5872-4219-98A8-CE55E6F40235}"/>
              </a:ext>
            </a:extLst>
          </p:cNvPr>
          <p:cNvCxnSpPr>
            <a:cxnSpLocks/>
            <a:stCxn id="16" idx="3"/>
            <a:endCxn id="260" idx="0"/>
          </p:cNvCxnSpPr>
          <p:nvPr/>
        </p:nvCxnSpPr>
        <p:spPr>
          <a:xfrm>
            <a:off x="8638561" y="3456102"/>
            <a:ext cx="326900" cy="105442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1" name="Ryhmä 290">
            <a:extLst>
              <a:ext uri="{FF2B5EF4-FFF2-40B4-BE49-F238E27FC236}">
                <a16:creationId xmlns:a16="http://schemas.microsoft.com/office/drawing/2014/main" id="{463FBB41-FF57-4325-BBBD-15C2CAC1A8BF}"/>
              </a:ext>
            </a:extLst>
          </p:cNvPr>
          <p:cNvGrpSpPr/>
          <p:nvPr/>
        </p:nvGrpSpPr>
        <p:grpSpPr>
          <a:xfrm rot="20553415">
            <a:off x="10974493" y="4642242"/>
            <a:ext cx="1243710" cy="1925557"/>
            <a:chOff x="5700862" y="4513878"/>
            <a:chExt cx="1327801" cy="2073726"/>
          </a:xfrm>
        </p:grpSpPr>
        <p:cxnSp>
          <p:nvCxnSpPr>
            <p:cNvPr id="292" name="Suora yhdysviiva 291">
              <a:extLst>
                <a:ext uri="{FF2B5EF4-FFF2-40B4-BE49-F238E27FC236}">
                  <a16:creationId xmlns:a16="http://schemas.microsoft.com/office/drawing/2014/main" id="{4D7AC3C1-2977-4849-8C1D-7FAAB46179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7254" y="4525104"/>
              <a:ext cx="926176" cy="2062500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uora yhdysviiva 292">
              <a:extLst>
                <a:ext uri="{FF2B5EF4-FFF2-40B4-BE49-F238E27FC236}">
                  <a16:creationId xmlns:a16="http://schemas.microsoft.com/office/drawing/2014/main" id="{A12F4F71-2016-42BE-94D2-586853CDCB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2315" y="4513878"/>
              <a:ext cx="1076348" cy="195490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uora yhdysviiva 293">
              <a:extLst>
                <a:ext uri="{FF2B5EF4-FFF2-40B4-BE49-F238E27FC236}">
                  <a16:creationId xmlns:a16="http://schemas.microsoft.com/office/drawing/2014/main" id="{1A7197B0-DDA2-47A6-90D9-53BBB0ECAC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1778" y="4513878"/>
              <a:ext cx="426885" cy="2031445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uora yhdysviiva 294">
              <a:extLst>
                <a:ext uri="{FF2B5EF4-FFF2-40B4-BE49-F238E27FC236}">
                  <a16:creationId xmlns:a16="http://schemas.microsoft.com/office/drawing/2014/main" id="{612D3104-BBA9-41A5-90C0-6179914DF9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6962" y="4513878"/>
              <a:ext cx="781701" cy="207372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uora yhdysviiva 295">
              <a:extLst>
                <a:ext uri="{FF2B5EF4-FFF2-40B4-BE49-F238E27FC236}">
                  <a16:creationId xmlns:a16="http://schemas.microsoft.com/office/drawing/2014/main" id="{9BF2131E-9FDD-4F4E-8502-7439D74EB5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1061" y="4513878"/>
              <a:ext cx="587602" cy="207372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uora yhdysviiva 296">
              <a:extLst>
                <a:ext uri="{FF2B5EF4-FFF2-40B4-BE49-F238E27FC236}">
                  <a16:creationId xmlns:a16="http://schemas.microsoft.com/office/drawing/2014/main" id="{AD7D19E0-CCD0-47F8-A5B8-2F6711185C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00862" y="4513878"/>
              <a:ext cx="1327801" cy="2032843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8" name="Tasakylkinen kolmio 297">
            <a:extLst>
              <a:ext uri="{FF2B5EF4-FFF2-40B4-BE49-F238E27FC236}">
                <a16:creationId xmlns:a16="http://schemas.microsoft.com/office/drawing/2014/main" id="{9CDB70D6-BCA7-4B06-B23D-0FAD368DAE25}"/>
              </a:ext>
            </a:extLst>
          </p:cNvPr>
          <p:cNvSpPr/>
          <p:nvPr/>
        </p:nvSpPr>
        <p:spPr>
          <a:xfrm>
            <a:off x="11678345" y="4239592"/>
            <a:ext cx="167339" cy="1602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K</a:t>
            </a:r>
          </a:p>
        </p:txBody>
      </p:sp>
      <p:sp>
        <p:nvSpPr>
          <p:cNvPr id="299" name="Tasakylkinen kolmio 298">
            <a:extLst>
              <a:ext uri="{FF2B5EF4-FFF2-40B4-BE49-F238E27FC236}">
                <a16:creationId xmlns:a16="http://schemas.microsoft.com/office/drawing/2014/main" id="{F51DB976-931B-4496-8BCF-F7F0902BC528}"/>
              </a:ext>
            </a:extLst>
          </p:cNvPr>
          <p:cNvSpPr/>
          <p:nvPr/>
        </p:nvSpPr>
        <p:spPr>
          <a:xfrm>
            <a:off x="11829307" y="4330961"/>
            <a:ext cx="167339" cy="160285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S</a:t>
            </a:r>
          </a:p>
        </p:txBody>
      </p:sp>
      <p:sp>
        <p:nvSpPr>
          <p:cNvPr id="300" name="Tasakylkinen kolmio 299">
            <a:extLst>
              <a:ext uri="{FF2B5EF4-FFF2-40B4-BE49-F238E27FC236}">
                <a16:creationId xmlns:a16="http://schemas.microsoft.com/office/drawing/2014/main" id="{F0C49C37-36E5-4B3D-A974-E4883F7FF95A}"/>
              </a:ext>
            </a:extLst>
          </p:cNvPr>
          <p:cNvSpPr/>
          <p:nvPr/>
        </p:nvSpPr>
        <p:spPr>
          <a:xfrm>
            <a:off x="11980269" y="4235650"/>
            <a:ext cx="167339" cy="160285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A</a:t>
            </a:r>
          </a:p>
        </p:txBody>
      </p:sp>
      <p:grpSp>
        <p:nvGrpSpPr>
          <p:cNvPr id="301" name="Ryhmä 300">
            <a:extLst>
              <a:ext uri="{FF2B5EF4-FFF2-40B4-BE49-F238E27FC236}">
                <a16:creationId xmlns:a16="http://schemas.microsoft.com/office/drawing/2014/main" id="{BD74A7DF-324F-471B-ABDC-01E48029B739}"/>
              </a:ext>
            </a:extLst>
          </p:cNvPr>
          <p:cNvGrpSpPr/>
          <p:nvPr/>
        </p:nvGrpSpPr>
        <p:grpSpPr>
          <a:xfrm rot="19889078" flipH="1">
            <a:off x="11046252" y="4585772"/>
            <a:ext cx="1284339" cy="2018836"/>
            <a:chOff x="7264093" y="4247477"/>
            <a:chExt cx="3918638" cy="2073726"/>
          </a:xfrm>
        </p:grpSpPr>
        <p:cxnSp>
          <p:nvCxnSpPr>
            <p:cNvPr id="303" name="Suora yhdysviiva 302">
              <a:extLst>
                <a:ext uri="{FF2B5EF4-FFF2-40B4-BE49-F238E27FC236}">
                  <a16:creationId xmlns:a16="http://schemas.microsoft.com/office/drawing/2014/main" id="{7574AD46-397B-4269-BF1B-915377B22673}"/>
                </a:ext>
              </a:extLst>
            </p:cNvPr>
            <p:cNvCxnSpPr>
              <a:cxnSpLocks/>
              <a:stCxn id="298" idx="3"/>
            </p:cNvCxnSpPr>
            <p:nvPr/>
          </p:nvCxnSpPr>
          <p:spPr>
            <a:xfrm>
              <a:off x="7264093" y="4247477"/>
              <a:ext cx="3269174" cy="195490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uora yhdysviiva 303">
              <a:extLst>
                <a:ext uri="{FF2B5EF4-FFF2-40B4-BE49-F238E27FC236}">
                  <a16:creationId xmlns:a16="http://schemas.microsoft.com/office/drawing/2014/main" id="{D72D68FF-A06C-4B41-9084-D0E376249758}"/>
                </a:ext>
              </a:extLst>
            </p:cNvPr>
            <p:cNvCxnSpPr>
              <a:cxnSpLocks/>
              <a:stCxn id="298" idx="3"/>
            </p:cNvCxnSpPr>
            <p:nvPr/>
          </p:nvCxnSpPr>
          <p:spPr>
            <a:xfrm>
              <a:off x="7264093" y="4247477"/>
              <a:ext cx="3918638" cy="2031445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uora yhdysviiva 304">
              <a:extLst>
                <a:ext uri="{FF2B5EF4-FFF2-40B4-BE49-F238E27FC236}">
                  <a16:creationId xmlns:a16="http://schemas.microsoft.com/office/drawing/2014/main" id="{5B05F4DB-C428-4426-8EB0-7B818DF17351}"/>
                </a:ext>
              </a:extLst>
            </p:cNvPr>
            <p:cNvCxnSpPr>
              <a:cxnSpLocks/>
              <a:stCxn id="298" idx="3"/>
            </p:cNvCxnSpPr>
            <p:nvPr/>
          </p:nvCxnSpPr>
          <p:spPr>
            <a:xfrm>
              <a:off x="7264093" y="4247477"/>
              <a:ext cx="3563822" cy="207372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uora yhdysviiva 305">
              <a:extLst>
                <a:ext uri="{FF2B5EF4-FFF2-40B4-BE49-F238E27FC236}">
                  <a16:creationId xmlns:a16="http://schemas.microsoft.com/office/drawing/2014/main" id="{F73DBC0A-0AC6-4C7B-86D1-BF822872CF11}"/>
                </a:ext>
              </a:extLst>
            </p:cNvPr>
            <p:cNvCxnSpPr>
              <a:cxnSpLocks/>
              <a:stCxn id="298" idx="3"/>
            </p:cNvCxnSpPr>
            <p:nvPr/>
          </p:nvCxnSpPr>
          <p:spPr>
            <a:xfrm>
              <a:off x="7264093" y="4247477"/>
              <a:ext cx="3757920" cy="207372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uora yhdysviiva 306">
              <a:extLst>
                <a:ext uri="{FF2B5EF4-FFF2-40B4-BE49-F238E27FC236}">
                  <a16:creationId xmlns:a16="http://schemas.microsoft.com/office/drawing/2014/main" id="{4DD67380-CF0C-4F36-B6D8-732053BAFC43}"/>
                </a:ext>
              </a:extLst>
            </p:cNvPr>
            <p:cNvCxnSpPr>
              <a:cxnSpLocks/>
              <a:stCxn id="298" idx="3"/>
            </p:cNvCxnSpPr>
            <p:nvPr/>
          </p:nvCxnSpPr>
          <p:spPr>
            <a:xfrm>
              <a:off x="7264093" y="4247477"/>
              <a:ext cx="3017722" cy="2032843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" name="Ryhmä 307">
            <a:extLst>
              <a:ext uri="{FF2B5EF4-FFF2-40B4-BE49-F238E27FC236}">
                <a16:creationId xmlns:a16="http://schemas.microsoft.com/office/drawing/2014/main" id="{2AB2E197-0964-4B23-8C60-97E66D0D2E16}"/>
              </a:ext>
            </a:extLst>
          </p:cNvPr>
          <p:cNvGrpSpPr/>
          <p:nvPr/>
        </p:nvGrpSpPr>
        <p:grpSpPr>
          <a:xfrm rot="20641383">
            <a:off x="11065595" y="4531680"/>
            <a:ext cx="1327801" cy="2073726"/>
            <a:chOff x="5700862" y="4513878"/>
            <a:chExt cx="1327801" cy="2073726"/>
          </a:xfrm>
        </p:grpSpPr>
        <p:cxnSp>
          <p:nvCxnSpPr>
            <p:cNvPr id="309" name="Suora yhdysviiva 308">
              <a:extLst>
                <a:ext uri="{FF2B5EF4-FFF2-40B4-BE49-F238E27FC236}">
                  <a16:creationId xmlns:a16="http://schemas.microsoft.com/office/drawing/2014/main" id="{3A4F6C8E-5539-4874-9BB8-C4CC99F65F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7254" y="4525104"/>
              <a:ext cx="926176" cy="2062500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uora yhdysviiva 309">
              <a:extLst>
                <a:ext uri="{FF2B5EF4-FFF2-40B4-BE49-F238E27FC236}">
                  <a16:creationId xmlns:a16="http://schemas.microsoft.com/office/drawing/2014/main" id="{CF0B399A-A8DD-4D1F-BBF2-6AC66C28F9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2315" y="4513878"/>
              <a:ext cx="1076348" cy="1954906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uora yhdysviiva 311">
              <a:extLst>
                <a:ext uri="{FF2B5EF4-FFF2-40B4-BE49-F238E27FC236}">
                  <a16:creationId xmlns:a16="http://schemas.microsoft.com/office/drawing/2014/main" id="{A638A9F5-67D8-4D01-9629-954B8931E0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6962" y="4513878"/>
              <a:ext cx="781701" cy="2073726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uora yhdysviiva 312">
              <a:extLst>
                <a:ext uri="{FF2B5EF4-FFF2-40B4-BE49-F238E27FC236}">
                  <a16:creationId xmlns:a16="http://schemas.microsoft.com/office/drawing/2014/main" id="{F8561417-5B31-4671-BD1F-2F3D6DA296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1061" y="4513878"/>
              <a:ext cx="587602" cy="2073726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uora yhdysviiva 313">
              <a:extLst>
                <a:ext uri="{FF2B5EF4-FFF2-40B4-BE49-F238E27FC236}">
                  <a16:creationId xmlns:a16="http://schemas.microsoft.com/office/drawing/2014/main" id="{5789120D-888B-41AA-85BC-B885F73DED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00862" y="4513878"/>
              <a:ext cx="1327801" cy="2032843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5" name="Suora yhdysviiva 314">
            <a:extLst>
              <a:ext uri="{FF2B5EF4-FFF2-40B4-BE49-F238E27FC236}">
                <a16:creationId xmlns:a16="http://schemas.microsoft.com/office/drawing/2014/main" id="{F3561C1C-DD57-446B-8226-A5C03327D1C3}"/>
              </a:ext>
            </a:extLst>
          </p:cNvPr>
          <p:cNvCxnSpPr>
            <a:cxnSpLocks/>
            <a:stCxn id="24" idx="3"/>
            <a:endCxn id="298" idx="0"/>
          </p:cNvCxnSpPr>
          <p:nvPr/>
        </p:nvCxnSpPr>
        <p:spPr>
          <a:xfrm flipH="1">
            <a:off x="11762015" y="2756495"/>
            <a:ext cx="178775" cy="148309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uora yhdysviiva 315">
            <a:extLst>
              <a:ext uri="{FF2B5EF4-FFF2-40B4-BE49-F238E27FC236}">
                <a16:creationId xmlns:a16="http://schemas.microsoft.com/office/drawing/2014/main" id="{8FB4CF91-7EF7-43C4-9BEB-D0F88976B40F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1940790" y="2756495"/>
            <a:ext cx="54778" cy="173376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uora yhdysviiva 316">
            <a:extLst>
              <a:ext uri="{FF2B5EF4-FFF2-40B4-BE49-F238E27FC236}">
                <a16:creationId xmlns:a16="http://schemas.microsoft.com/office/drawing/2014/main" id="{5EDD7A1E-9EB4-45F6-8B57-F2A9D467EA3A}"/>
              </a:ext>
            </a:extLst>
          </p:cNvPr>
          <p:cNvCxnSpPr>
            <a:cxnSpLocks/>
            <a:stCxn id="24" idx="3"/>
            <a:endCxn id="300" idx="0"/>
          </p:cNvCxnSpPr>
          <p:nvPr/>
        </p:nvCxnSpPr>
        <p:spPr>
          <a:xfrm>
            <a:off x="11940790" y="2756495"/>
            <a:ext cx="123149" cy="1479155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Tasakylkinen kolmio 337">
            <a:extLst>
              <a:ext uri="{FF2B5EF4-FFF2-40B4-BE49-F238E27FC236}">
                <a16:creationId xmlns:a16="http://schemas.microsoft.com/office/drawing/2014/main" id="{6AC146E1-506F-43F2-9083-A9A6B1116771}"/>
              </a:ext>
            </a:extLst>
          </p:cNvPr>
          <p:cNvSpPr/>
          <p:nvPr/>
        </p:nvSpPr>
        <p:spPr>
          <a:xfrm>
            <a:off x="11071435" y="4181310"/>
            <a:ext cx="167339" cy="1602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K</a:t>
            </a:r>
          </a:p>
        </p:txBody>
      </p:sp>
      <p:sp>
        <p:nvSpPr>
          <p:cNvPr id="339" name="Tasakylkinen kolmio 338">
            <a:extLst>
              <a:ext uri="{FF2B5EF4-FFF2-40B4-BE49-F238E27FC236}">
                <a16:creationId xmlns:a16="http://schemas.microsoft.com/office/drawing/2014/main" id="{8EEC20ED-7C87-4DEB-88C3-3984C7F17D3D}"/>
              </a:ext>
            </a:extLst>
          </p:cNvPr>
          <p:cNvSpPr/>
          <p:nvPr/>
        </p:nvSpPr>
        <p:spPr>
          <a:xfrm>
            <a:off x="11509330" y="4127742"/>
            <a:ext cx="167339" cy="160285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S</a:t>
            </a:r>
          </a:p>
        </p:txBody>
      </p:sp>
      <p:sp>
        <p:nvSpPr>
          <p:cNvPr id="340" name="Tasakylkinen kolmio 339">
            <a:extLst>
              <a:ext uri="{FF2B5EF4-FFF2-40B4-BE49-F238E27FC236}">
                <a16:creationId xmlns:a16="http://schemas.microsoft.com/office/drawing/2014/main" id="{56B47CDD-22B8-4308-B0CC-E85FBBF0E676}"/>
              </a:ext>
            </a:extLst>
          </p:cNvPr>
          <p:cNvSpPr/>
          <p:nvPr/>
        </p:nvSpPr>
        <p:spPr>
          <a:xfrm>
            <a:off x="11552279" y="4359031"/>
            <a:ext cx="167339" cy="160285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A</a:t>
            </a:r>
          </a:p>
        </p:txBody>
      </p:sp>
      <p:grpSp>
        <p:nvGrpSpPr>
          <p:cNvPr id="348" name="Ryhmä 347">
            <a:extLst>
              <a:ext uri="{FF2B5EF4-FFF2-40B4-BE49-F238E27FC236}">
                <a16:creationId xmlns:a16="http://schemas.microsoft.com/office/drawing/2014/main" id="{E6DDB943-5488-4F6B-B03F-05EF961D7BA4}"/>
              </a:ext>
            </a:extLst>
          </p:cNvPr>
          <p:cNvGrpSpPr/>
          <p:nvPr/>
        </p:nvGrpSpPr>
        <p:grpSpPr>
          <a:xfrm rot="19543955">
            <a:off x="10999604" y="4725851"/>
            <a:ext cx="1196781" cy="1529431"/>
            <a:chOff x="5700862" y="4513878"/>
            <a:chExt cx="1327801" cy="2073726"/>
          </a:xfrm>
        </p:grpSpPr>
        <p:cxnSp>
          <p:nvCxnSpPr>
            <p:cNvPr id="349" name="Suora yhdysviiva 348">
              <a:extLst>
                <a:ext uri="{FF2B5EF4-FFF2-40B4-BE49-F238E27FC236}">
                  <a16:creationId xmlns:a16="http://schemas.microsoft.com/office/drawing/2014/main" id="{84E162BC-989D-45C3-8B7E-A12F669B35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7254" y="4525104"/>
              <a:ext cx="926176" cy="2062500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uora yhdysviiva 349">
              <a:extLst>
                <a:ext uri="{FF2B5EF4-FFF2-40B4-BE49-F238E27FC236}">
                  <a16:creationId xmlns:a16="http://schemas.microsoft.com/office/drawing/2014/main" id="{69CA3903-7CCA-4CD7-82DB-DB2FF2FE07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2315" y="4513878"/>
              <a:ext cx="1076348" cy="1954906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uora yhdysviiva 351">
              <a:extLst>
                <a:ext uri="{FF2B5EF4-FFF2-40B4-BE49-F238E27FC236}">
                  <a16:creationId xmlns:a16="http://schemas.microsoft.com/office/drawing/2014/main" id="{3B308DD3-DD5D-410E-A7FA-3CC28034CF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6962" y="4513878"/>
              <a:ext cx="781701" cy="2073726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uora yhdysviiva 352">
              <a:extLst>
                <a:ext uri="{FF2B5EF4-FFF2-40B4-BE49-F238E27FC236}">
                  <a16:creationId xmlns:a16="http://schemas.microsoft.com/office/drawing/2014/main" id="{A43CCDB4-25EA-4F1B-B234-E5E80E8891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1061" y="4513878"/>
              <a:ext cx="587602" cy="2073726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uora yhdysviiva 353">
              <a:extLst>
                <a:ext uri="{FF2B5EF4-FFF2-40B4-BE49-F238E27FC236}">
                  <a16:creationId xmlns:a16="http://schemas.microsoft.com/office/drawing/2014/main" id="{0E1AA6D4-2DD6-4BBA-9922-7F01E9EA8E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00862" y="4513878"/>
              <a:ext cx="1327801" cy="2032843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5" name="Suora yhdysviiva 354">
            <a:extLst>
              <a:ext uri="{FF2B5EF4-FFF2-40B4-BE49-F238E27FC236}">
                <a16:creationId xmlns:a16="http://schemas.microsoft.com/office/drawing/2014/main" id="{8815808B-A98D-45BC-B55F-487741B2C50D}"/>
              </a:ext>
            </a:extLst>
          </p:cNvPr>
          <p:cNvCxnSpPr>
            <a:cxnSpLocks/>
            <a:stCxn id="23" idx="3"/>
            <a:endCxn id="458" idx="0"/>
          </p:cNvCxnSpPr>
          <p:nvPr/>
        </p:nvCxnSpPr>
        <p:spPr>
          <a:xfrm flipH="1">
            <a:off x="11496314" y="3288929"/>
            <a:ext cx="135897" cy="118556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uora yhdysviiva 355">
            <a:extLst>
              <a:ext uri="{FF2B5EF4-FFF2-40B4-BE49-F238E27FC236}">
                <a16:creationId xmlns:a16="http://schemas.microsoft.com/office/drawing/2014/main" id="{E47BAB8D-4C9E-488F-837B-2009950F63FD}"/>
              </a:ext>
            </a:extLst>
          </p:cNvPr>
          <p:cNvCxnSpPr>
            <a:cxnSpLocks/>
            <a:stCxn id="23" idx="3"/>
            <a:endCxn id="339" idx="0"/>
          </p:cNvCxnSpPr>
          <p:nvPr/>
        </p:nvCxnSpPr>
        <p:spPr>
          <a:xfrm flipH="1">
            <a:off x="11593000" y="3288929"/>
            <a:ext cx="39211" cy="838813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uora yhdysviiva 356">
            <a:extLst>
              <a:ext uri="{FF2B5EF4-FFF2-40B4-BE49-F238E27FC236}">
                <a16:creationId xmlns:a16="http://schemas.microsoft.com/office/drawing/2014/main" id="{03CDEBFB-5B5D-469A-9075-361EC3D76887}"/>
              </a:ext>
            </a:extLst>
          </p:cNvPr>
          <p:cNvCxnSpPr>
            <a:cxnSpLocks/>
            <a:stCxn id="23" idx="3"/>
            <a:endCxn id="340" idx="0"/>
          </p:cNvCxnSpPr>
          <p:nvPr/>
        </p:nvCxnSpPr>
        <p:spPr>
          <a:xfrm>
            <a:off x="11632211" y="3288929"/>
            <a:ext cx="3738" cy="107010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Ryhmä 370">
            <a:extLst>
              <a:ext uri="{FF2B5EF4-FFF2-40B4-BE49-F238E27FC236}">
                <a16:creationId xmlns:a16="http://schemas.microsoft.com/office/drawing/2014/main" id="{9F77C840-018E-425C-9546-B87B74255269}"/>
              </a:ext>
            </a:extLst>
          </p:cNvPr>
          <p:cNvGrpSpPr/>
          <p:nvPr/>
        </p:nvGrpSpPr>
        <p:grpSpPr>
          <a:xfrm rot="20553415">
            <a:off x="10123124" y="4605159"/>
            <a:ext cx="1076348" cy="2073726"/>
            <a:chOff x="5952315" y="4513878"/>
            <a:chExt cx="1076348" cy="2073726"/>
          </a:xfrm>
        </p:grpSpPr>
        <p:cxnSp>
          <p:nvCxnSpPr>
            <p:cNvPr id="372" name="Suora yhdysviiva 371">
              <a:extLst>
                <a:ext uri="{FF2B5EF4-FFF2-40B4-BE49-F238E27FC236}">
                  <a16:creationId xmlns:a16="http://schemas.microsoft.com/office/drawing/2014/main" id="{B3B0BA34-3799-4056-BD4C-0BAF7706C4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7254" y="4525104"/>
              <a:ext cx="926176" cy="2062500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uora yhdysviiva 372">
              <a:extLst>
                <a:ext uri="{FF2B5EF4-FFF2-40B4-BE49-F238E27FC236}">
                  <a16:creationId xmlns:a16="http://schemas.microsoft.com/office/drawing/2014/main" id="{E7FF4659-79F5-4F0D-949C-834463ED4C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2315" y="4513878"/>
              <a:ext cx="1076348" cy="195490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uora yhdysviiva 373">
              <a:extLst>
                <a:ext uri="{FF2B5EF4-FFF2-40B4-BE49-F238E27FC236}">
                  <a16:creationId xmlns:a16="http://schemas.microsoft.com/office/drawing/2014/main" id="{5918F95A-4D69-4C8C-B67D-A0D11E057A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1778" y="4513878"/>
              <a:ext cx="426885" cy="2031445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uora yhdysviiva 374">
              <a:extLst>
                <a:ext uri="{FF2B5EF4-FFF2-40B4-BE49-F238E27FC236}">
                  <a16:creationId xmlns:a16="http://schemas.microsoft.com/office/drawing/2014/main" id="{2B90048A-E75B-4701-8E27-98EBB9A34E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6962" y="4513878"/>
              <a:ext cx="781701" cy="207372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uora yhdysviiva 375">
              <a:extLst>
                <a:ext uri="{FF2B5EF4-FFF2-40B4-BE49-F238E27FC236}">
                  <a16:creationId xmlns:a16="http://schemas.microsoft.com/office/drawing/2014/main" id="{D2E51D26-A10E-436E-BE38-5F4623FC4A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1061" y="4513878"/>
              <a:ext cx="587602" cy="207372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" name="Tasakylkinen kolmio 377">
            <a:extLst>
              <a:ext uri="{FF2B5EF4-FFF2-40B4-BE49-F238E27FC236}">
                <a16:creationId xmlns:a16="http://schemas.microsoft.com/office/drawing/2014/main" id="{16FB019A-DDFD-4DED-8AB5-4E458E6A64E2}"/>
              </a:ext>
            </a:extLst>
          </p:cNvPr>
          <p:cNvSpPr/>
          <p:nvPr/>
        </p:nvSpPr>
        <p:spPr>
          <a:xfrm>
            <a:off x="10622340" y="4256160"/>
            <a:ext cx="167339" cy="1602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K</a:t>
            </a:r>
          </a:p>
        </p:txBody>
      </p:sp>
      <p:sp>
        <p:nvSpPr>
          <p:cNvPr id="379" name="Tasakylkinen kolmio 378">
            <a:extLst>
              <a:ext uri="{FF2B5EF4-FFF2-40B4-BE49-F238E27FC236}">
                <a16:creationId xmlns:a16="http://schemas.microsoft.com/office/drawing/2014/main" id="{437AA290-1CBD-411B-ABAD-C179B709EA1D}"/>
              </a:ext>
            </a:extLst>
          </p:cNvPr>
          <p:cNvSpPr/>
          <p:nvPr/>
        </p:nvSpPr>
        <p:spPr>
          <a:xfrm>
            <a:off x="10767918" y="4361758"/>
            <a:ext cx="167339" cy="160285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S</a:t>
            </a:r>
          </a:p>
        </p:txBody>
      </p:sp>
      <p:sp>
        <p:nvSpPr>
          <p:cNvPr id="380" name="Tasakylkinen kolmio 379">
            <a:extLst>
              <a:ext uri="{FF2B5EF4-FFF2-40B4-BE49-F238E27FC236}">
                <a16:creationId xmlns:a16="http://schemas.microsoft.com/office/drawing/2014/main" id="{2D3E300C-7F3C-48FB-8A49-B8A4B52525AA}"/>
              </a:ext>
            </a:extLst>
          </p:cNvPr>
          <p:cNvSpPr/>
          <p:nvPr/>
        </p:nvSpPr>
        <p:spPr>
          <a:xfrm>
            <a:off x="10892660" y="4245660"/>
            <a:ext cx="167339" cy="160285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A</a:t>
            </a:r>
          </a:p>
        </p:txBody>
      </p:sp>
      <p:grpSp>
        <p:nvGrpSpPr>
          <p:cNvPr id="381" name="Ryhmä 380">
            <a:extLst>
              <a:ext uri="{FF2B5EF4-FFF2-40B4-BE49-F238E27FC236}">
                <a16:creationId xmlns:a16="http://schemas.microsoft.com/office/drawing/2014/main" id="{ED3BC578-2D84-403E-9E73-D7A67E3AB73D}"/>
              </a:ext>
            </a:extLst>
          </p:cNvPr>
          <p:cNvGrpSpPr/>
          <p:nvPr/>
        </p:nvGrpSpPr>
        <p:grpSpPr>
          <a:xfrm rot="2823729">
            <a:off x="10002270" y="4902064"/>
            <a:ext cx="1812293" cy="1049865"/>
            <a:chOff x="7208995" y="4347005"/>
            <a:chExt cx="2918704" cy="2073726"/>
          </a:xfrm>
        </p:grpSpPr>
        <p:cxnSp>
          <p:nvCxnSpPr>
            <p:cNvPr id="383" name="Suora yhdysviiva 382">
              <a:extLst>
                <a:ext uri="{FF2B5EF4-FFF2-40B4-BE49-F238E27FC236}">
                  <a16:creationId xmlns:a16="http://schemas.microsoft.com/office/drawing/2014/main" id="{8F3ADCD8-A310-4790-AAC5-AA806D408BD4}"/>
                </a:ext>
              </a:extLst>
            </p:cNvPr>
            <p:cNvCxnSpPr>
              <a:cxnSpLocks/>
              <a:stCxn id="378" idx="3"/>
            </p:cNvCxnSpPr>
            <p:nvPr/>
          </p:nvCxnSpPr>
          <p:spPr>
            <a:xfrm>
              <a:off x="7208996" y="4347006"/>
              <a:ext cx="2269240" cy="195490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uora yhdysviiva 383">
              <a:extLst>
                <a:ext uri="{FF2B5EF4-FFF2-40B4-BE49-F238E27FC236}">
                  <a16:creationId xmlns:a16="http://schemas.microsoft.com/office/drawing/2014/main" id="{3A7F91C0-D30A-4AB7-BA41-CF6AFD25784D}"/>
                </a:ext>
              </a:extLst>
            </p:cNvPr>
            <p:cNvCxnSpPr>
              <a:cxnSpLocks/>
              <a:stCxn id="378" idx="3"/>
            </p:cNvCxnSpPr>
            <p:nvPr/>
          </p:nvCxnSpPr>
          <p:spPr>
            <a:xfrm>
              <a:off x="7208995" y="4347005"/>
              <a:ext cx="2918704" cy="2031445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uora yhdysviiva 384">
              <a:extLst>
                <a:ext uri="{FF2B5EF4-FFF2-40B4-BE49-F238E27FC236}">
                  <a16:creationId xmlns:a16="http://schemas.microsoft.com/office/drawing/2014/main" id="{2F3C31E5-8E8A-4923-AD56-A76A89209869}"/>
                </a:ext>
              </a:extLst>
            </p:cNvPr>
            <p:cNvCxnSpPr>
              <a:cxnSpLocks/>
              <a:stCxn id="378" idx="3"/>
            </p:cNvCxnSpPr>
            <p:nvPr/>
          </p:nvCxnSpPr>
          <p:spPr>
            <a:xfrm>
              <a:off x="7208997" y="4347005"/>
              <a:ext cx="2563887" cy="207372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uora yhdysviiva 386">
              <a:extLst>
                <a:ext uri="{FF2B5EF4-FFF2-40B4-BE49-F238E27FC236}">
                  <a16:creationId xmlns:a16="http://schemas.microsoft.com/office/drawing/2014/main" id="{C0C0F139-91E5-4E8B-A388-98BEFCFDBC92}"/>
                </a:ext>
              </a:extLst>
            </p:cNvPr>
            <p:cNvCxnSpPr>
              <a:cxnSpLocks/>
              <a:stCxn id="378" idx="3"/>
            </p:cNvCxnSpPr>
            <p:nvPr/>
          </p:nvCxnSpPr>
          <p:spPr>
            <a:xfrm>
              <a:off x="7208995" y="4347005"/>
              <a:ext cx="2017787" cy="2032843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Ryhmä 387">
            <a:extLst>
              <a:ext uri="{FF2B5EF4-FFF2-40B4-BE49-F238E27FC236}">
                <a16:creationId xmlns:a16="http://schemas.microsoft.com/office/drawing/2014/main" id="{A1C8E54F-B866-4711-8695-A1EE8E234685}"/>
              </a:ext>
            </a:extLst>
          </p:cNvPr>
          <p:cNvGrpSpPr/>
          <p:nvPr/>
        </p:nvGrpSpPr>
        <p:grpSpPr>
          <a:xfrm rot="19543955">
            <a:off x="10303154" y="4592004"/>
            <a:ext cx="1337980" cy="1945949"/>
            <a:chOff x="5700862" y="4513878"/>
            <a:chExt cx="1327801" cy="2073726"/>
          </a:xfrm>
        </p:grpSpPr>
        <p:cxnSp>
          <p:nvCxnSpPr>
            <p:cNvPr id="389" name="Suora yhdysviiva 388">
              <a:extLst>
                <a:ext uri="{FF2B5EF4-FFF2-40B4-BE49-F238E27FC236}">
                  <a16:creationId xmlns:a16="http://schemas.microsoft.com/office/drawing/2014/main" id="{B58353BF-A3C3-4230-8EC3-7EAC7AFFA0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7254" y="4525104"/>
              <a:ext cx="926176" cy="2062500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uora yhdysviiva 389">
              <a:extLst>
                <a:ext uri="{FF2B5EF4-FFF2-40B4-BE49-F238E27FC236}">
                  <a16:creationId xmlns:a16="http://schemas.microsoft.com/office/drawing/2014/main" id="{E55F125B-AF61-4BC1-874C-CBCC93DD4D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2315" y="4513878"/>
              <a:ext cx="1076348" cy="1954906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uora yhdysviiva 390">
              <a:extLst>
                <a:ext uri="{FF2B5EF4-FFF2-40B4-BE49-F238E27FC236}">
                  <a16:creationId xmlns:a16="http://schemas.microsoft.com/office/drawing/2014/main" id="{57C8D688-ECA1-48CB-B592-2E883CE08A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1778" y="4513878"/>
              <a:ext cx="426885" cy="2031445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uora yhdysviiva 393">
              <a:extLst>
                <a:ext uri="{FF2B5EF4-FFF2-40B4-BE49-F238E27FC236}">
                  <a16:creationId xmlns:a16="http://schemas.microsoft.com/office/drawing/2014/main" id="{4E6057F7-6C19-46C8-8ED5-EAAB66A710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00862" y="4513878"/>
              <a:ext cx="1327801" cy="2032843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5" name="Suora yhdysviiva 394">
            <a:extLst>
              <a:ext uri="{FF2B5EF4-FFF2-40B4-BE49-F238E27FC236}">
                <a16:creationId xmlns:a16="http://schemas.microsoft.com/office/drawing/2014/main" id="{061BA148-BED1-4D4D-998A-6709DBBA586A}"/>
              </a:ext>
            </a:extLst>
          </p:cNvPr>
          <p:cNvCxnSpPr>
            <a:cxnSpLocks/>
            <a:stCxn id="20" idx="3"/>
            <a:endCxn id="378" idx="0"/>
          </p:cNvCxnSpPr>
          <p:nvPr/>
        </p:nvCxnSpPr>
        <p:spPr>
          <a:xfrm>
            <a:off x="10664838" y="3238239"/>
            <a:ext cx="41172" cy="101792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uora yhdysviiva 395">
            <a:extLst>
              <a:ext uri="{FF2B5EF4-FFF2-40B4-BE49-F238E27FC236}">
                <a16:creationId xmlns:a16="http://schemas.microsoft.com/office/drawing/2014/main" id="{E0B75ADC-2C5F-4E77-B70F-9EEBDFE129E2}"/>
              </a:ext>
            </a:extLst>
          </p:cNvPr>
          <p:cNvCxnSpPr>
            <a:cxnSpLocks/>
            <a:stCxn id="20" idx="3"/>
            <a:endCxn id="379" idx="0"/>
          </p:cNvCxnSpPr>
          <p:nvPr/>
        </p:nvCxnSpPr>
        <p:spPr>
          <a:xfrm>
            <a:off x="10664838" y="3238239"/>
            <a:ext cx="186750" cy="1123519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uora yhdysviiva 396">
            <a:extLst>
              <a:ext uri="{FF2B5EF4-FFF2-40B4-BE49-F238E27FC236}">
                <a16:creationId xmlns:a16="http://schemas.microsoft.com/office/drawing/2014/main" id="{B7358363-51A8-42C4-8C88-BE4581ADA25F}"/>
              </a:ext>
            </a:extLst>
          </p:cNvPr>
          <p:cNvCxnSpPr>
            <a:cxnSpLocks/>
            <a:stCxn id="20" idx="3"/>
            <a:endCxn id="380" idx="0"/>
          </p:cNvCxnSpPr>
          <p:nvPr/>
        </p:nvCxnSpPr>
        <p:spPr>
          <a:xfrm>
            <a:off x="10664838" y="3238239"/>
            <a:ext cx="311492" cy="100742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1" name="Ryhmä 410">
            <a:extLst>
              <a:ext uri="{FF2B5EF4-FFF2-40B4-BE49-F238E27FC236}">
                <a16:creationId xmlns:a16="http://schemas.microsoft.com/office/drawing/2014/main" id="{2E5DDAB1-6DBA-4195-8A03-BF65C8727D57}"/>
              </a:ext>
            </a:extLst>
          </p:cNvPr>
          <p:cNvGrpSpPr/>
          <p:nvPr/>
        </p:nvGrpSpPr>
        <p:grpSpPr>
          <a:xfrm rot="20553415">
            <a:off x="9797250" y="4610727"/>
            <a:ext cx="843687" cy="1946097"/>
            <a:chOff x="6087254" y="4513878"/>
            <a:chExt cx="941409" cy="2073726"/>
          </a:xfrm>
        </p:grpSpPr>
        <p:cxnSp>
          <p:nvCxnSpPr>
            <p:cNvPr id="412" name="Suora yhdysviiva 411">
              <a:extLst>
                <a:ext uri="{FF2B5EF4-FFF2-40B4-BE49-F238E27FC236}">
                  <a16:creationId xmlns:a16="http://schemas.microsoft.com/office/drawing/2014/main" id="{389093AE-39F3-4592-B197-56E03263AC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7254" y="4525104"/>
              <a:ext cx="926176" cy="2062500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uora yhdysviiva 413">
              <a:extLst>
                <a:ext uri="{FF2B5EF4-FFF2-40B4-BE49-F238E27FC236}">
                  <a16:creationId xmlns:a16="http://schemas.microsoft.com/office/drawing/2014/main" id="{FDC12419-2451-4B34-ADCB-CCC53029CF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1778" y="4513878"/>
              <a:ext cx="426885" cy="2031445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uora yhdysviiva 414">
              <a:extLst>
                <a:ext uri="{FF2B5EF4-FFF2-40B4-BE49-F238E27FC236}">
                  <a16:creationId xmlns:a16="http://schemas.microsoft.com/office/drawing/2014/main" id="{9BEE83DE-E67D-41A0-9125-A247B1039B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6962" y="4513878"/>
              <a:ext cx="781701" cy="207372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uora yhdysviiva 415">
              <a:extLst>
                <a:ext uri="{FF2B5EF4-FFF2-40B4-BE49-F238E27FC236}">
                  <a16:creationId xmlns:a16="http://schemas.microsoft.com/office/drawing/2014/main" id="{B0D7298C-ACC8-408D-97F7-3B33C57949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1061" y="4513878"/>
              <a:ext cx="587602" cy="207372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8" name="Tasakylkinen kolmio 417">
            <a:extLst>
              <a:ext uri="{FF2B5EF4-FFF2-40B4-BE49-F238E27FC236}">
                <a16:creationId xmlns:a16="http://schemas.microsoft.com/office/drawing/2014/main" id="{3E075CB1-C7FA-4249-8989-86E8218EF130}"/>
              </a:ext>
            </a:extLst>
          </p:cNvPr>
          <p:cNvSpPr/>
          <p:nvPr/>
        </p:nvSpPr>
        <p:spPr>
          <a:xfrm>
            <a:off x="10067418" y="4285514"/>
            <a:ext cx="167339" cy="1602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K</a:t>
            </a:r>
          </a:p>
        </p:txBody>
      </p:sp>
      <p:sp>
        <p:nvSpPr>
          <p:cNvPr id="419" name="Tasakylkinen kolmio 418">
            <a:extLst>
              <a:ext uri="{FF2B5EF4-FFF2-40B4-BE49-F238E27FC236}">
                <a16:creationId xmlns:a16="http://schemas.microsoft.com/office/drawing/2014/main" id="{35FBEE8D-016D-4230-A8E5-2F139C85EC3B}"/>
              </a:ext>
            </a:extLst>
          </p:cNvPr>
          <p:cNvSpPr/>
          <p:nvPr/>
        </p:nvSpPr>
        <p:spPr>
          <a:xfrm>
            <a:off x="10242045" y="4366208"/>
            <a:ext cx="167339" cy="160285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S</a:t>
            </a:r>
          </a:p>
        </p:txBody>
      </p:sp>
      <p:sp>
        <p:nvSpPr>
          <p:cNvPr id="420" name="Tasakylkinen kolmio 419">
            <a:extLst>
              <a:ext uri="{FF2B5EF4-FFF2-40B4-BE49-F238E27FC236}">
                <a16:creationId xmlns:a16="http://schemas.microsoft.com/office/drawing/2014/main" id="{39C137C1-5579-4203-BB23-36D6846ECAF8}"/>
              </a:ext>
            </a:extLst>
          </p:cNvPr>
          <p:cNvSpPr/>
          <p:nvPr/>
        </p:nvSpPr>
        <p:spPr>
          <a:xfrm>
            <a:off x="10423249" y="4298809"/>
            <a:ext cx="167339" cy="160285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A</a:t>
            </a:r>
          </a:p>
        </p:txBody>
      </p:sp>
      <p:grpSp>
        <p:nvGrpSpPr>
          <p:cNvPr id="421" name="Ryhmä 420">
            <a:extLst>
              <a:ext uri="{FF2B5EF4-FFF2-40B4-BE49-F238E27FC236}">
                <a16:creationId xmlns:a16="http://schemas.microsoft.com/office/drawing/2014/main" id="{46C4AD91-E551-4064-BF80-FA4EDA9439C1}"/>
              </a:ext>
            </a:extLst>
          </p:cNvPr>
          <p:cNvGrpSpPr/>
          <p:nvPr/>
        </p:nvGrpSpPr>
        <p:grpSpPr>
          <a:xfrm rot="2685352">
            <a:off x="9398519" y="4805171"/>
            <a:ext cx="1659079" cy="1423903"/>
            <a:chOff x="7061340" y="4409300"/>
            <a:chExt cx="2423423" cy="2073727"/>
          </a:xfrm>
        </p:grpSpPr>
        <p:cxnSp>
          <p:nvCxnSpPr>
            <p:cNvPr id="423" name="Suora yhdysviiva 422">
              <a:extLst>
                <a:ext uri="{FF2B5EF4-FFF2-40B4-BE49-F238E27FC236}">
                  <a16:creationId xmlns:a16="http://schemas.microsoft.com/office/drawing/2014/main" id="{6D89E7B2-EB12-4D0E-B27A-733D199D942B}"/>
                </a:ext>
              </a:extLst>
            </p:cNvPr>
            <p:cNvCxnSpPr>
              <a:cxnSpLocks/>
              <a:stCxn id="418" idx="3"/>
            </p:cNvCxnSpPr>
            <p:nvPr/>
          </p:nvCxnSpPr>
          <p:spPr>
            <a:xfrm>
              <a:off x="7061341" y="4409300"/>
              <a:ext cx="1773958" cy="195490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uora yhdysviiva 423">
              <a:extLst>
                <a:ext uri="{FF2B5EF4-FFF2-40B4-BE49-F238E27FC236}">
                  <a16:creationId xmlns:a16="http://schemas.microsoft.com/office/drawing/2014/main" id="{C91C5FF7-144D-4E20-81A6-2E5F3C477B41}"/>
                </a:ext>
              </a:extLst>
            </p:cNvPr>
            <p:cNvCxnSpPr>
              <a:cxnSpLocks/>
              <a:stCxn id="418" idx="3"/>
            </p:cNvCxnSpPr>
            <p:nvPr/>
          </p:nvCxnSpPr>
          <p:spPr>
            <a:xfrm>
              <a:off x="7061341" y="4409300"/>
              <a:ext cx="2423422" cy="203144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uora yhdysviiva 424">
              <a:extLst>
                <a:ext uri="{FF2B5EF4-FFF2-40B4-BE49-F238E27FC236}">
                  <a16:creationId xmlns:a16="http://schemas.microsoft.com/office/drawing/2014/main" id="{79CF3B04-EA8D-47EF-B5CE-E863B631747A}"/>
                </a:ext>
              </a:extLst>
            </p:cNvPr>
            <p:cNvCxnSpPr>
              <a:cxnSpLocks/>
              <a:stCxn id="418" idx="3"/>
            </p:cNvCxnSpPr>
            <p:nvPr/>
          </p:nvCxnSpPr>
          <p:spPr>
            <a:xfrm>
              <a:off x="7061341" y="4409300"/>
              <a:ext cx="2068605" cy="207372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uora yhdysviiva 425">
              <a:extLst>
                <a:ext uri="{FF2B5EF4-FFF2-40B4-BE49-F238E27FC236}">
                  <a16:creationId xmlns:a16="http://schemas.microsoft.com/office/drawing/2014/main" id="{A51451DD-0045-42AA-A93B-52B43C551C68}"/>
                </a:ext>
              </a:extLst>
            </p:cNvPr>
            <p:cNvCxnSpPr>
              <a:cxnSpLocks/>
              <a:stCxn id="418" idx="3"/>
            </p:cNvCxnSpPr>
            <p:nvPr/>
          </p:nvCxnSpPr>
          <p:spPr>
            <a:xfrm>
              <a:off x="7061340" y="4409301"/>
              <a:ext cx="2262704" cy="207372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uora yhdysviiva 426">
              <a:extLst>
                <a:ext uri="{FF2B5EF4-FFF2-40B4-BE49-F238E27FC236}">
                  <a16:creationId xmlns:a16="http://schemas.microsoft.com/office/drawing/2014/main" id="{C22F8F9D-F76C-46A2-8859-00FC03D64196}"/>
                </a:ext>
              </a:extLst>
            </p:cNvPr>
            <p:cNvCxnSpPr>
              <a:cxnSpLocks/>
              <a:stCxn id="418" idx="3"/>
            </p:cNvCxnSpPr>
            <p:nvPr/>
          </p:nvCxnSpPr>
          <p:spPr>
            <a:xfrm>
              <a:off x="7061340" y="4409300"/>
              <a:ext cx="1522506" cy="2032842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8" name="Ryhmä 427">
            <a:extLst>
              <a:ext uri="{FF2B5EF4-FFF2-40B4-BE49-F238E27FC236}">
                <a16:creationId xmlns:a16="http://schemas.microsoft.com/office/drawing/2014/main" id="{EA1BD099-C8BB-487D-96BC-5D1DD7C68798}"/>
              </a:ext>
            </a:extLst>
          </p:cNvPr>
          <p:cNvGrpSpPr/>
          <p:nvPr/>
        </p:nvGrpSpPr>
        <p:grpSpPr>
          <a:xfrm rot="20129735">
            <a:off x="9734190" y="4629455"/>
            <a:ext cx="1215853" cy="1882908"/>
            <a:chOff x="5700862" y="4513878"/>
            <a:chExt cx="1327801" cy="2073726"/>
          </a:xfrm>
        </p:grpSpPr>
        <p:cxnSp>
          <p:nvCxnSpPr>
            <p:cNvPr id="429" name="Suora yhdysviiva 428">
              <a:extLst>
                <a:ext uri="{FF2B5EF4-FFF2-40B4-BE49-F238E27FC236}">
                  <a16:creationId xmlns:a16="http://schemas.microsoft.com/office/drawing/2014/main" id="{84395896-D88E-416A-8C2C-D0D0BDC746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7254" y="4525104"/>
              <a:ext cx="926176" cy="2062500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uora yhdysviiva 429">
              <a:extLst>
                <a:ext uri="{FF2B5EF4-FFF2-40B4-BE49-F238E27FC236}">
                  <a16:creationId xmlns:a16="http://schemas.microsoft.com/office/drawing/2014/main" id="{1D57429C-037E-4A99-811C-A61FFA964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2315" y="4513878"/>
              <a:ext cx="1076348" cy="1954906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uora yhdysviiva 430">
              <a:extLst>
                <a:ext uri="{FF2B5EF4-FFF2-40B4-BE49-F238E27FC236}">
                  <a16:creationId xmlns:a16="http://schemas.microsoft.com/office/drawing/2014/main" id="{B32C251F-41AE-4E5B-953B-16DD82A407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1778" y="4513878"/>
              <a:ext cx="426885" cy="2031445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uora yhdysviiva 431">
              <a:extLst>
                <a:ext uri="{FF2B5EF4-FFF2-40B4-BE49-F238E27FC236}">
                  <a16:creationId xmlns:a16="http://schemas.microsoft.com/office/drawing/2014/main" id="{97861525-B1A7-41B8-8B5C-FB7C67356C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6962" y="4513878"/>
              <a:ext cx="781701" cy="2073726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uora yhdysviiva 433">
              <a:extLst>
                <a:ext uri="{FF2B5EF4-FFF2-40B4-BE49-F238E27FC236}">
                  <a16:creationId xmlns:a16="http://schemas.microsoft.com/office/drawing/2014/main" id="{2C3DDDD1-F3E9-4E52-9465-CC50DF141D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00862" y="4513878"/>
              <a:ext cx="1327801" cy="2032843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5" name="Suora yhdysviiva 434">
            <a:extLst>
              <a:ext uri="{FF2B5EF4-FFF2-40B4-BE49-F238E27FC236}">
                <a16:creationId xmlns:a16="http://schemas.microsoft.com/office/drawing/2014/main" id="{7EF6F0C0-435E-4DB0-AD75-53BACEF0B4F2}"/>
              </a:ext>
            </a:extLst>
          </p:cNvPr>
          <p:cNvCxnSpPr>
            <a:cxnSpLocks/>
            <a:stCxn id="18" idx="3"/>
            <a:endCxn id="418" idx="0"/>
          </p:cNvCxnSpPr>
          <p:nvPr/>
        </p:nvCxnSpPr>
        <p:spPr>
          <a:xfrm flipH="1">
            <a:off x="10151088" y="3691992"/>
            <a:ext cx="228592" cy="59352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uora yhdysviiva 435">
            <a:extLst>
              <a:ext uri="{FF2B5EF4-FFF2-40B4-BE49-F238E27FC236}">
                <a16:creationId xmlns:a16="http://schemas.microsoft.com/office/drawing/2014/main" id="{4B221463-AE73-411F-AB7B-2338C0229981}"/>
              </a:ext>
            </a:extLst>
          </p:cNvPr>
          <p:cNvCxnSpPr>
            <a:cxnSpLocks/>
            <a:stCxn id="18" idx="3"/>
            <a:endCxn id="419" idx="0"/>
          </p:cNvCxnSpPr>
          <p:nvPr/>
        </p:nvCxnSpPr>
        <p:spPr>
          <a:xfrm flipH="1">
            <a:off x="10325715" y="3691992"/>
            <a:ext cx="53965" cy="67421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uora yhdysviiva 436">
            <a:extLst>
              <a:ext uri="{FF2B5EF4-FFF2-40B4-BE49-F238E27FC236}">
                <a16:creationId xmlns:a16="http://schemas.microsoft.com/office/drawing/2014/main" id="{2BBEB984-5483-46D9-B061-287E010D7A6A}"/>
              </a:ext>
            </a:extLst>
          </p:cNvPr>
          <p:cNvCxnSpPr>
            <a:cxnSpLocks/>
            <a:stCxn id="18" idx="3"/>
            <a:endCxn id="420" idx="0"/>
          </p:cNvCxnSpPr>
          <p:nvPr/>
        </p:nvCxnSpPr>
        <p:spPr>
          <a:xfrm>
            <a:off x="10379680" y="3691992"/>
            <a:ext cx="127239" cy="60681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1" name="Ryhmä 450">
            <a:extLst>
              <a:ext uri="{FF2B5EF4-FFF2-40B4-BE49-F238E27FC236}">
                <a16:creationId xmlns:a16="http://schemas.microsoft.com/office/drawing/2014/main" id="{52A97D8E-6850-4F54-A2F5-A4D14CFFAC96}"/>
              </a:ext>
            </a:extLst>
          </p:cNvPr>
          <p:cNvGrpSpPr/>
          <p:nvPr/>
        </p:nvGrpSpPr>
        <p:grpSpPr>
          <a:xfrm rot="19758454">
            <a:off x="10843610" y="4757402"/>
            <a:ext cx="750084" cy="1056508"/>
            <a:chOff x="5952315" y="4513878"/>
            <a:chExt cx="1076348" cy="2073726"/>
          </a:xfrm>
        </p:grpSpPr>
        <p:cxnSp>
          <p:nvCxnSpPr>
            <p:cNvPr id="452" name="Suora yhdysviiva 451">
              <a:extLst>
                <a:ext uri="{FF2B5EF4-FFF2-40B4-BE49-F238E27FC236}">
                  <a16:creationId xmlns:a16="http://schemas.microsoft.com/office/drawing/2014/main" id="{258CC408-2DBD-4C2F-BBDC-477B75452F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7254" y="4525104"/>
              <a:ext cx="926176" cy="2062500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uora yhdysviiva 452">
              <a:extLst>
                <a:ext uri="{FF2B5EF4-FFF2-40B4-BE49-F238E27FC236}">
                  <a16:creationId xmlns:a16="http://schemas.microsoft.com/office/drawing/2014/main" id="{180CA6CF-62E2-408F-89D3-B9E01DECA2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2315" y="4513878"/>
              <a:ext cx="1076348" cy="195490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uora yhdysviiva 453">
              <a:extLst>
                <a:ext uri="{FF2B5EF4-FFF2-40B4-BE49-F238E27FC236}">
                  <a16:creationId xmlns:a16="http://schemas.microsoft.com/office/drawing/2014/main" id="{2DF1E997-B3E2-4B2A-AE2B-CF9879AF88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1778" y="4513878"/>
              <a:ext cx="426885" cy="2031445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uora yhdysviiva 454">
              <a:extLst>
                <a:ext uri="{FF2B5EF4-FFF2-40B4-BE49-F238E27FC236}">
                  <a16:creationId xmlns:a16="http://schemas.microsoft.com/office/drawing/2014/main" id="{103CCB61-F183-468F-88DF-24802F06FF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6962" y="4513878"/>
              <a:ext cx="781701" cy="207372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Tasakylkinen kolmio 457">
            <a:extLst>
              <a:ext uri="{FF2B5EF4-FFF2-40B4-BE49-F238E27FC236}">
                <a16:creationId xmlns:a16="http://schemas.microsoft.com/office/drawing/2014/main" id="{9773CB95-54D4-4A56-BFBC-CE1C7D8EF199}"/>
              </a:ext>
            </a:extLst>
          </p:cNvPr>
          <p:cNvSpPr/>
          <p:nvPr/>
        </p:nvSpPr>
        <p:spPr>
          <a:xfrm>
            <a:off x="11412644" y="4474490"/>
            <a:ext cx="167339" cy="1602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K</a:t>
            </a:r>
          </a:p>
        </p:txBody>
      </p:sp>
      <p:sp>
        <p:nvSpPr>
          <p:cNvPr id="459" name="Tasakylkinen kolmio 458">
            <a:extLst>
              <a:ext uri="{FF2B5EF4-FFF2-40B4-BE49-F238E27FC236}">
                <a16:creationId xmlns:a16="http://schemas.microsoft.com/office/drawing/2014/main" id="{F2CDFC50-A7B3-47DF-81DD-0DB20333B726}"/>
              </a:ext>
            </a:extLst>
          </p:cNvPr>
          <p:cNvSpPr/>
          <p:nvPr/>
        </p:nvSpPr>
        <p:spPr>
          <a:xfrm>
            <a:off x="11187165" y="4487401"/>
            <a:ext cx="167339" cy="160285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S</a:t>
            </a:r>
          </a:p>
        </p:txBody>
      </p:sp>
      <p:sp>
        <p:nvSpPr>
          <p:cNvPr id="460" name="Tasakylkinen kolmio 459">
            <a:extLst>
              <a:ext uri="{FF2B5EF4-FFF2-40B4-BE49-F238E27FC236}">
                <a16:creationId xmlns:a16="http://schemas.microsoft.com/office/drawing/2014/main" id="{CFE0247A-4034-48E2-83F7-F840F1EE1C55}"/>
              </a:ext>
            </a:extLst>
          </p:cNvPr>
          <p:cNvSpPr/>
          <p:nvPr/>
        </p:nvSpPr>
        <p:spPr>
          <a:xfrm>
            <a:off x="11291310" y="4288876"/>
            <a:ext cx="167339" cy="160285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A</a:t>
            </a:r>
          </a:p>
        </p:txBody>
      </p:sp>
      <p:cxnSp>
        <p:nvCxnSpPr>
          <p:cNvPr id="476" name="Suora yhdysviiva 475">
            <a:extLst>
              <a:ext uri="{FF2B5EF4-FFF2-40B4-BE49-F238E27FC236}">
                <a16:creationId xmlns:a16="http://schemas.microsoft.com/office/drawing/2014/main" id="{58926CD2-2241-464B-8C4E-DB622575608F}"/>
              </a:ext>
            </a:extLst>
          </p:cNvPr>
          <p:cNvCxnSpPr>
            <a:cxnSpLocks/>
          </p:cNvCxnSpPr>
          <p:nvPr/>
        </p:nvCxnSpPr>
        <p:spPr>
          <a:xfrm>
            <a:off x="11227645" y="3036929"/>
            <a:ext cx="49527" cy="145983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uora yhdysviiva 476">
            <a:extLst>
              <a:ext uri="{FF2B5EF4-FFF2-40B4-BE49-F238E27FC236}">
                <a16:creationId xmlns:a16="http://schemas.microsoft.com/office/drawing/2014/main" id="{3AC2AF84-B409-4DFB-B231-EBB1C28233E9}"/>
              </a:ext>
            </a:extLst>
          </p:cNvPr>
          <p:cNvCxnSpPr>
            <a:cxnSpLocks/>
            <a:endCxn id="460" idx="0"/>
          </p:cNvCxnSpPr>
          <p:nvPr/>
        </p:nvCxnSpPr>
        <p:spPr>
          <a:xfrm>
            <a:off x="11221543" y="3012675"/>
            <a:ext cx="153437" cy="127620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3" name="Ryhmä 502">
            <a:extLst>
              <a:ext uri="{FF2B5EF4-FFF2-40B4-BE49-F238E27FC236}">
                <a16:creationId xmlns:a16="http://schemas.microsoft.com/office/drawing/2014/main" id="{DB86FE01-5847-4559-9638-F3879AD25DF0}"/>
              </a:ext>
            </a:extLst>
          </p:cNvPr>
          <p:cNvGrpSpPr/>
          <p:nvPr/>
        </p:nvGrpSpPr>
        <p:grpSpPr>
          <a:xfrm rot="20553415">
            <a:off x="9056347" y="4602928"/>
            <a:ext cx="1076348" cy="2073726"/>
            <a:chOff x="5952315" y="4513878"/>
            <a:chExt cx="1076348" cy="2073726"/>
          </a:xfrm>
        </p:grpSpPr>
        <p:cxnSp>
          <p:nvCxnSpPr>
            <p:cNvPr id="504" name="Suora yhdysviiva 503">
              <a:extLst>
                <a:ext uri="{FF2B5EF4-FFF2-40B4-BE49-F238E27FC236}">
                  <a16:creationId xmlns:a16="http://schemas.microsoft.com/office/drawing/2014/main" id="{99EA42B1-564F-44CD-A006-8661E2726B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7254" y="4525104"/>
              <a:ext cx="926176" cy="2062500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uora yhdysviiva 504">
              <a:extLst>
                <a:ext uri="{FF2B5EF4-FFF2-40B4-BE49-F238E27FC236}">
                  <a16:creationId xmlns:a16="http://schemas.microsoft.com/office/drawing/2014/main" id="{79DC0D2E-C3CC-40BA-AABE-1DB5705CBD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2315" y="4513878"/>
              <a:ext cx="1076348" cy="195490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uora yhdysviiva 505">
              <a:extLst>
                <a:ext uri="{FF2B5EF4-FFF2-40B4-BE49-F238E27FC236}">
                  <a16:creationId xmlns:a16="http://schemas.microsoft.com/office/drawing/2014/main" id="{BAF640A5-8F63-4AEC-BF2F-2215261C5E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1778" y="4513878"/>
              <a:ext cx="426885" cy="2031445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uora yhdysviiva 506">
              <a:extLst>
                <a:ext uri="{FF2B5EF4-FFF2-40B4-BE49-F238E27FC236}">
                  <a16:creationId xmlns:a16="http://schemas.microsoft.com/office/drawing/2014/main" id="{180E776B-6737-454E-A764-8C7A1BA996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6962" y="4513878"/>
              <a:ext cx="781701" cy="2073726"/>
            </a:xfrm>
            <a:prstGeom prst="line">
              <a:avLst/>
            </a:prstGeom>
            <a:ln w="3175">
              <a:solidFill>
                <a:srgbClr val="92D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0" name="Tasakylkinen kolmio 509">
            <a:extLst>
              <a:ext uri="{FF2B5EF4-FFF2-40B4-BE49-F238E27FC236}">
                <a16:creationId xmlns:a16="http://schemas.microsoft.com/office/drawing/2014/main" id="{41037BAA-0528-483C-B608-7F57F6C7488A}"/>
              </a:ext>
            </a:extLst>
          </p:cNvPr>
          <p:cNvSpPr/>
          <p:nvPr/>
        </p:nvSpPr>
        <p:spPr>
          <a:xfrm>
            <a:off x="9574478" y="4228769"/>
            <a:ext cx="167339" cy="1602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K</a:t>
            </a:r>
          </a:p>
        </p:txBody>
      </p:sp>
      <p:sp>
        <p:nvSpPr>
          <p:cNvPr id="511" name="Tasakylkinen kolmio 510">
            <a:extLst>
              <a:ext uri="{FF2B5EF4-FFF2-40B4-BE49-F238E27FC236}">
                <a16:creationId xmlns:a16="http://schemas.microsoft.com/office/drawing/2014/main" id="{4D74D676-7654-4656-B450-7506D460A8C1}"/>
              </a:ext>
            </a:extLst>
          </p:cNvPr>
          <p:cNvSpPr/>
          <p:nvPr/>
        </p:nvSpPr>
        <p:spPr>
          <a:xfrm>
            <a:off x="9725440" y="4320138"/>
            <a:ext cx="167339" cy="160285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S</a:t>
            </a:r>
          </a:p>
        </p:txBody>
      </p:sp>
      <p:sp>
        <p:nvSpPr>
          <p:cNvPr id="512" name="Tasakylkinen kolmio 511">
            <a:extLst>
              <a:ext uri="{FF2B5EF4-FFF2-40B4-BE49-F238E27FC236}">
                <a16:creationId xmlns:a16="http://schemas.microsoft.com/office/drawing/2014/main" id="{A4B65DE3-7609-48EC-A9CF-8CF6FB454BAD}"/>
              </a:ext>
            </a:extLst>
          </p:cNvPr>
          <p:cNvSpPr/>
          <p:nvPr/>
        </p:nvSpPr>
        <p:spPr>
          <a:xfrm>
            <a:off x="9876402" y="4224827"/>
            <a:ext cx="167339" cy="160285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/>
              <a:t>A</a:t>
            </a:r>
          </a:p>
        </p:txBody>
      </p:sp>
      <p:grpSp>
        <p:nvGrpSpPr>
          <p:cNvPr id="513" name="Ryhmä 512">
            <a:extLst>
              <a:ext uri="{FF2B5EF4-FFF2-40B4-BE49-F238E27FC236}">
                <a16:creationId xmlns:a16="http://schemas.microsoft.com/office/drawing/2014/main" id="{76FD1A15-E666-49F6-86CB-6717611D7D05}"/>
              </a:ext>
            </a:extLst>
          </p:cNvPr>
          <p:cNvGrpSpPr/>
          <p:nvPr/>
        </p:nvGrpSpPr>
        <p:grpSpPr>
          <a:xfrm rot="1461294">
            <a:off x="9198768" y="4676079"/>
            <a:ext cx="1692982" cy="1731226"/>
            <a:chOff x="7264093" y="4236654"/>
            <a:chExt cx="1814771" cy="2073726"/>
          </a:xfrm>
        </p:grpSpPr>
        <p:cxnSp>
          <p:nvCxnSpPr>
            <p:cNvPr id="515" name="Suora yhdysviiva 514">
              <a:extLst>
                <a:ext uri="{FF2B5EF4-FFF2-40B4-BE49-F238E27FC236}">
                  <a16:creationId xmlns:a16="http://schemas.microsoft.com/office/drawing/2014/main" id="{ECD75CCF-5419-4F76-9F69-10A11D81FE85}"/>
                </a:ext>
              </a:extLst>
            </p:cNvPr>
            <p:cNvCxnSpPr>
              <a:cxnSpLocks/>
              <a:stCxn id="510" idx="3"/>
            </p:cNvCxnSpPr>
            <p:nvPr/>
          </p:nvCxnSpPr>
          <p:spPr>
            <a:xfrm>
              <a:off x="7264093" y="4236654"/>
              <a:ext cx="1165307" cy="195490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uora yhdysviiva 515">
              <a:extLst>
                <a:ext uri="{FF2B5EF4-FFF2-40B4-BE49-F238E27FC236}">
                  <a16:creationId xmlns:a16="http://schemas.microsoft.com/office/drawing/2014/main" id="{2B4CBCF5-F575-4D4C-8933-8D662F3898D2}"/>
                </a:ext>
              </a:extLst>
            </p:cNvPr>
            <p:cNvCxnSpPr>
              <a:cxnSpLocks/>
              <a:stCxn id="510" idx="3"/>
            </p:cNvCxnSpPr>
            <p:nvPr/>
          </p:nvCxnSpPr>
          <p:spPr>
            <a:xfrm>
              <a:off x="7264093" y="4236654"/>
              <a:ext cx="1814771" cy="2031445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uora yhdysviiva 516">
              <a:extLst>
                <a:ext uri="{FF2B5EF4-FFF2-40B4-BE49-F238E27FC236}">
                  <a16:creationId xmlns:a16="http://schemas.microsoft.com/office/drawing/2014/main" id="{7750F1D0-EDC5-48E7-AB28-6C26DBFB45EB}"/>
                </a:ext>
              </a:extLst>
            </p:cNvPr>
            <p:cNvCxnSpPr>
              <a:cxnSpLocks/>
              <a:stCxn id="510" idx="3"/>
            </p:cNvCxnSpPr>
            <p:nvPr/>
          </p:nvCxnSpPr>
          <p:spPr>
            <a:xfrm>
              <a:off x="7264093" y="4236654"/>
              <a:ext cx="1459955" cy="207372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uora yhdysviiva 517">
              <a:extLst>
                <a:ext uri="{FF2B5EF4-FFF2-40B4-BE49-F238E27FC236}">
                  <a16:creationId xmlns:a16="http://schemas.microsoft.com/office/drawing/2014/main" id="{CC7ECBD9-F48C-415E-9ED5-CF6E3F1F7326}"/>
                </a:ext>
              </a:extLst>
            </p:cNvPr>
            <p:cNvCxnSpPr>
              <a:cxnSpLocks/>
              <a:stCxn id="510" idx="3"/>
            </p:cNvCxnSpPr>
            <p:nvPr/>
          </p:nvCxnSpPr>
          <p:spPr>
            <a:xfrm>
              <a:off x="7264093" y="4236654"/>
              <a:ext cx="1654053" cy="2073726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uora yhdysviiva 518">
              <a:extLst>
                <a:ext uri="{FF2B5EF4-FFF2-40B4-BE49-F238E27FC236}">
                  <a16:creationId xmlns:a16="http://schemas.microsoft.com/office/drawing/2014/main" id="{918B7998-9E68-463B-9385-F94611A79FA3}"/>
                </a:ext>
              </a:extLst>
            </p:cNvPr>
            <p:cNvCxnSpPr>
              <a:cxnSpLocks/>
              <a:stCxn id="510" idx="3"/>
            </p:cNvCxnSpPr>
            <p:nvPr/>
          </p:nvCxnSpPr>
          <p:spPr>
            <a:xfrm>
              <a:off x="7264093" y="4236654"/>
              <a:ext cx="913855" cy="2032843"/>
            </a:xfrm>
            <a:prstGeom prst="line">
              <a:avLst/>
            </a:prstGeom>
            <a:ln w="3175">
              <a:solidFill>
                <a:srgbClr val="FF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0" name="Ryhmä 519">
            <a:extLst>
              <a:ext uri="{FF2B5EF4-FFF2-40B4-BE49-F238E27FC236}">
                <a16:creationId xmlns:a16="http://schemas.microsoft.com/office/drawing/2014/main" id="{48D7BE55-75A2-44B9-8E39-4104A8139A48}"/>
              </a:ext>
            </a:extLst>
          </p:cNvPr>
          <p:cNvGrpSpPr/>
          <p:nvPr/>
        </p:nvGrpSpPr>
        <p:grpSpPr>
          <a:xfrm rot="19520101">
            <a:off x="9345018" y="4577923"/>
            <a:ext cx="1327801" cy="2073726"/>
            <a:chOff x="5700862" y="4513878"/>
            <a:chExt cx="1327801" cy="2073726"/>
          </a:xfrm>
        </p:grpSpPr>
        <p:cxnSp>
          <p:nvCxnSpPr>
            <p:cNvPr id="521" name="Suora yhdysviiva 520">
              <a:extLst>
                <a:ext uri="{FF2B5EF4-FFF2-40B4-BE49-F238E27FC236}">
                  <a16:creationId xmlns:a16="http://schemas.microsoft.com/office/drawing/2014/main" id="{E50B0C44-34B9-4772-B6E5-DD072FF7A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7254" y="4525104"/>
              <a:ext cx="926176" cy="2062500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uora yhdysviiva 521">
              <a:extLst>
                <a:ext uri="{FF2B5EF4-FFF2-40B4-BE49-F238E27FC236}">
                  <a16:creationId xmlns:a16="http://schemas.microsoft.com/office/drawing/2014/main" id="{037D548A-113E-440F-B0DC-AF157D1193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2315" y="4513878"/>
              <a:ext cx="1076348" cy="1954906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uora yhdysviiva 523">
              <a:extLst>
                <a:ext uri="{FF2B5EF4-FFF2-40B4-BE49-F238E27FC236}">
                  <a16:creationId xmlns:a16="http://schemas.microsoft.com/office/drawing/2014/main" id="{944B60AA-A5CA-404A-8486-BAEAEB2FA9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6962" y="4513878"/>
              <a:ext cx="781701" cy="2073726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uora yhdysviiva 525">
              <a:extLst>
                <a:ext uri="{FF2B5EF4-FFF2-40B4-BE49-F238E27FC236}">
                  <a16:creationId xmlns:a16="http://schemas.microsoft.com/office/drawing/2014/main" id="{CE9492F6-FBB9-4F95-9604-0B1AEC004B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00862" y="4513878"/>
              <a:ext cx="1327801" cy="2032843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7" name="Suora yhdysviiva 526">
            <a:extLst>
              <a:ext uri="{FF2B5EF4-FFF2-40B4-BE49-F238E27FC236}">
                <a16:creationId xmlns:a16="http://schemas.microsoft.com/office/drawing/2014/main" id="{926F0DB9-8E46-4692-BC5E-095C107DEBEC}"/>
              </a:ext>
            </a:extLst>
          </p:cNvPr>
          <p:cNvCxnSpPr>
            <a:cxnSpLocks/>
            <a:stCxn id="19" idx="3"/>
            <a:endCxn id="510" idx="0"/>
          </p:cNvCxnSpPr>
          <p:nvPr/>
        </p:nvCxnSpPr>
        <p:spPr>
          <a:xfrm flipH="1">
            <a:off x="9658148" y="3430203"/>
            <a:ext cx="233160" cy="79856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uora yhdysviiva 527">
            <a:extLst>
              <a:ext uri="{FF2B5EF4-FFF2-40B4-BE49-F238E27FC236}">
                <a16:creationId xmlns:a16="http://schemas.microsoft.com/office/drawing/2014/main" id="{8270DDFA-0D2C-435A-9094-CBF584C02DA3}"/>
              </a:ext>
            </a:extLst>
          </p:cNvPr>
          <p:cNvCxnSpPr>
            <a:cxnSpLocks/>
            <a:stCxn id="19" idx="3"/>
            <a:endCxn id="511" idx="0"/>
          </p:cNvCxnSpPr>
          <p:nvPr/>
        </p:nvCxnSpPr>
        <p:spPr>
          <a:xfrm flipH="1">
            <a:off x="9809110" y="3430203"/>
            <a:ext cx="82198" cy="889935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uora yhdysviiva 528">
            <a:extLst>
              <a:ext uri="{FF2B5EF4-FFF2-40B4-BE49-F238E27FC236}">
                <a16:creationId xmlns:a16="http://schemas.microsoft.com/office/drawing/2014/main" id="{156C39BE-E27F-455F-92F7-47CDEB87EC49}"/>
              </a:ext>
            </a:extLst>
          </p:cNvPr>
          <p:cNvCxnSpPr>
            <a:cxnSpLocks/>
            <a:stCxn id="19" idx="3"/>
            <a:endCxn id="512" idx="0"/>
          </p:cNvCxnSpPr>
          <p:nvPr/>
        </p:nvCxnSpPr>
        <p:spPr>
          <a:xfrm>
            <a:off x="9891308" y="3430203"/>
            <a:ext cx="68764" cy="79462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Suora yhdysviiva 565">
            <a:extLst>
              <a:ext uri="{FF2B5EF4-FFF2-40B4-BE49-F238E27FC236}">
                <a16:creationId xmlns:a16="http://schemas.microsoft.com/office/drawing/2014/main" id="{0D1E381F-5F33-4A6A-B042-47054E4B24CA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7148234" y="2090635"/>
            <a:ext cx="192192" cy="1135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Suora yhdysviiva 567">
            <a:extLst>
              <a:ext uri="{FF2B5EF4-FFF2-40B4-BE49-F238E27FC236}">
                <a16:creationId xmlns:a16="http://schemas.microsoft.com/office/drawing/2014/main" id="{B4682CD3-950A-4064-B821-2BC690FD81A3}"/>
              </a:ext>
            </a:extLst>
          </p:cNvPr>
          <p:cNvCxnSpPr>
            <a:cxnSpLocks/>
          </p:cNvCxnSpPr>
          <p:nvPr/>
        </p:nvCxnSpPr>
        <p:spPr>
          <a:xfrm flipH="1">
            <a:off x="7447621" y="2195784"/>
            <a:ext cx="155071" cy="4579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uora yhdysviiva 569">
            <a:extLst>
              <a:ext uri="{FF2B5EF4-FFF2-40B4-BE49-F238E27FC236}">
                <a16:creationId xmlns:a16="http://schemas.microsoft.com/office/drawing/2014/main" id="{148184E5-5C59-4000-810D-0EF9E41309F2}"/>
              </a:ext>
            </a:extLst>
          </p:cNvPr>
          <p:cNvCxnSpPr>
            <a:cxnSpLocks/>
            <a:stCxn id="6" idx="4"/>
            <a:endCxn id="15" idx="0"/>
          </p:cNvCxnSpPr>
          <p:nvPr/>
        </p:nvCxnSpPr>
        <p:spPr>
          <a:xfrm>
            <a:off x="7708080" y="2206691"/>
            <a:ext cx="141430" cy="2290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Suora yhdysviiva 571">
            <a:extLst>
              <a:ext uri="{FF2B5EF4-FFF2-40B4-BE49-F238E27FC236}">
                <a16:creationId xmlns:a16="http://schemas.microsoft.com/office/drawing/2014/main" id="{B3890902-D935-4366-9805-9AED066ABFF1}"/>
              </a:ext>
            </a:extLst>
          </p:cNvPr>
          <p:cNvCxnSpPr>
            <a:cxnSpLocks/>
            <a:stCxn id="7" idx="4"/>
            <a:endCxn id="26" idx="5"/>
          </p:cNvCxnSpPr>
          <p:nvPr/>
        </p:nvCxnSpPr>
        <p:spPr>
          <a:xfrm flipH="1">
            <a:off x="8542157" y="2509202"/>
            <a:ext cx="320005" cy="3335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Suora yhdysviiva 572">
            <a:extLst>
              <a:ext uri="{FF2B5EF4-FFF2-40B4-BE49-F238E27FC236}">
                <a16:creationId xmlns:a16="http://schemas.microsoft.com/office/drawing/2014/main" id="{1747FC0F-3321-41E4-9C45-9CC62D313BB9}"/>
              </a:ext>
            </a:extLst>
          </p:cNvPr>
          <p:cNvCxnSpPr>
            <a:cxnSpLocks/>
            <a:stCxn id="7" idx="4"/>
            <a:endCxn id="16" idx="0"/>
          </p:cNvCxnSpPr>
          <p:nvPr/>
        </p:nvCxnSpPr>
        <p:spPr>
          <a:xfrm flipH="1">
            <a:off x="8638561" y="2509202"/>
            <a:ext cx="223601" cy="5775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4" name="Suora yhdysviiva 573">
            <a:extLst>
              <a:ext uri="{FF2B5EF4-FFF2-40B4-BE49-F238E27FC236}">
                <a16:creationId xmlns:a16="http://schemas.microsoft.com/office/drawing/2014/main" id="{0F8A36A7-A845-411D-BDE7-4FAD1C9432F1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8862162" y="2509202"/>
            <a:ext cx="385103" cy="5161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uora yhdysviiva 583">
            <a:extLst>
              <a:ext uri="{FF2B5EF4-FFF2-40B4-BE49-F238E27FC236}">
                <a16:creationId xmlns:a16="http://schemas.microsoft.com/office/drawing/2014/main" id="{FCE00094-7445-43DB-B6B9-9B99603CAEC8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9891308" y="2530315"/>
            <a:ext cx="376436" cy="5305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uora yhdysviiva 584">
            <a:extLst>
              <a:ext uri="{FF2B5EF4-FFF2-40B4-BE49-F238E27FC236}">
                <a16:creationId xmlns:a16="http://schemas.microsoft.com/office/drawing/2014/main" id="{37DA2F90-5639-4548-9D13-DAA13EA845A2}"/>
              </a:ext>
            </a:extLst>
          </p:cNvPr>
          <p:cNvCxnSpPr>
            <a:cxnSpLocks/>
          </p:cNvCxnSpPr>
          <p:nvPr/>
        </p:nvCxnSpPr>
        <p:spPr>
          <a:xfrm>
            <a:off x="10267744" y="2530315"/>
            <a:ext cx="5346" cy="8524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Suora yhdysviiva 585">
            <a:extLst>
              <a:ext uri="{FF2B5EF4-FFF2-40B4-BE49-F238E27FC236}">
                <a16:creationId xmlns:a16="http://schemas.microsoft.com/office/drawing/2014/main" id="{431582A9-1ACA-4CA5-9A54-05D93BB2AEFB}"/>
              </a:ext>
            </a:extLst>
          </p:cNvPr>
          <p:cNvCxnSpPr>
            <a:cxnSpLocks/>
          </p:cNvCxnSpPr>
          <p:nvPr/>
        </p:nvCxnSpPr>
        <p:spPr>
          <a:xfrm>
            <a:off x="10267744" y="2530315"/>
            <a:ext cx="266873" cy="4098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Suora yhdysviiva 591">
            <a:extLst>
              <a:ext uri="{FF2B5EF4-FFF2-40B4-BE49-F238E27FC236}">
                <a16:creationId xmlns:a16="http://schemas.microsoft.com/office/drawing/2014/main" id="{C64220FC-AC60-4AE7-BDEA-AFC6524D8332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11221308" y="2075829"/>
            <a:ext cx="95062" cy="58240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Suora yhdysviiva 592">
            <a:extLst>
              <a:ext uri="{FF2B5EF4-FFF2-40B4-BE49-F238E27FC236}">
                <a16:creationId xmlns:a16="http://schemas.microsoft.com/office/drawing/2014/main" id="{0365D311-2D7B-4F75-8D32-2384423217CE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11316370" y="2075829"/>
            <a:ext cx="315841" cy="8437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uora yhdysviiva 593">
            <a:extLst>
              <a:ext uri="{FF2B5EF4-FFF2-40B4-BE49-F238E27FC236}">
                <a16:creationId xmlns:a16="http://schemas.microsoft.com/office/drawing/2014/main" id="{9096BB67-1C01-495E-A43C-8B23C11BED93}"/>
              </a:ext>
            </a:extLst>
          </p:cNvPr>
          <p:cNvCxnSpPr>
            <a:cxnSpLocks/>
          </p:cNvCxnSpPr>
          <p:nvPr/>
        </p:nvCxnSpPr>
        <p:spPr>
          <a:xfrm>
            <a:off x="11316370" y="2075829"/>
            <a:ext cx="475378" cy="3599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3A4948A-55C8-4701-8B41-ECEA534C8FC6}"/>
              </a:ext>
            </a:extLst>
          </p:cNvPr>
          <p:cNvSpPr txBox="1"/>
          <p:nvPr/>
        </p:nvSpPr>
        <p:spPr>
          <a:xfrm>
            <a:off x="8662006" y="2639724"/>
            <a:ext cx="2044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/>
              <a:t>COMPETÊNCIAS</a:t>
            </a:r>
          </a:p>
        </p:txBody>
      </p:sp>
      <p:cxnSp>
        <p:nvCxnSpPr>
          <p:cNvPr id="382" name="Suora yhdysviiva 381">
            <a:extLst>
              <a:ext uri="{FF2B5EF4-FFF2-40B4-BE49-F238E27FC236}">
                <a16:creationId xmlns:a16="http://schemas.microsoft.com/office/drawing/2014/main" id="{C44EE005-3F86-4241-A6F5-257C7D0D5FE8}"/>
              </a:ext>
            </a:extLst>
          </p:cNvPr>
          <p:cNvCxnSpPr>
            <a:cxnSpLocks/>
            <a:stCxn id="21" idx="3"/>
          </p:cNvCxnSpPr>
          <p:nvPr/>
        </p:nvCxnSpPr>
        <p:spPr>
          <a:xfrm flipH="1">
            <a:off x="11156607" y="3027564"/>
            <a:ext cx="64701" cy="114916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ruutu 13">
            <a:extLst>
              <a:ext uri="{FF2B5EF4-FFF2-40B4-BE49-F238E27FC236}">
                <a16:creationId xmlns:a16="http://schemas.microsoft.com/office/drawing/2014/main" id="{C7F84E7E-9151-4C80-8B68-9FBAA473AC4B}"/>
              </a:ext>
            </a:extLst>
          </p:cNvPr>
          <p:cNvSpPr txBox="1"/>
          <p:nvPr/>
        </p:nvSpPr>
        <p:spPr>
          <a:xfrm>
            <a:off x="7233666" y="3877249"/>
            <a:ext cx="4830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/>
              <a:t>CONHECIMENTOS, HABILIDADES E ATITUDES</a:t>
            </a:r>
          </a:p>
        </p:txBody>
      </p:sp>
    </p:spTree>
    <p:extLst>
      <p:ext uri="{BB962C8B-B14F-4D97-AF65-F5344CB8AC3E}">
        <p14:creationId xmlns:p14="http://schemas.microsoft.com/office/powerpoint/2010/main" val="136832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Ryhmä 34">
            <a:extLst>
              <a:ext uri="{FF2B5EF4-FFF2-40B4-BE49-F238E27FC236}">
                <a16:creationId xmlns:a16="http://schemas.microsoft.com/office/drawing/2014/main" id="{5B63D5A9-94AC-4321-BC5E-462BDF360890}"/>
              </a:ext>
            </a:extLst>
          </p:cNvPr>
          <p:cNvGrpSpPr/>
          <p:nvPr/>
        </p:nvGrpSpPr>
        <p:grpSpPr>
          <a:xfrm>
            <a:off x="4410813" y="2457219"/>
            <a:ext cx="3076282" cy="3232788"/>
            <a:chOff x="4282623" y="2117447"/>
            <a:chExt cx="3624472" cy="3308786"/>
          </a:xfrm>
        </p:grpSpPr>
        <p:sp>
          <p:nvSpPr>
            <p:cNvPr id="17" name="Kuva 9" descr="Rakennus">
              <a:extLst>
                <a:ext uri="{FF2B5EF4-FFF2-40B4-BE49-F238E27FC236}">
                  <a16:creationId xmlns:a16="http://schemas.microsoft.com/office/drawing/2014/main" id="{C4CC2A3C-D4A1-45F1-A72E-3B47B57543DF}"/>
                </a:ext>
              </a:extLst>
            </p:cNvPr>
            <p:cNvSpPr/>
            <p:nvPr/>
          </p:nvSpPr>
          <p:spPr>
            <a:xfrm>
              <a:off x="4282623" y="2488910"/>
              <a:ext cx="3624472" cy="2937323"/>
            </a:xfrm>
            <a:custGeom>
              <a:avLst/>
              <a:gdLst>
                <a:gd name="connsiteX0" fmla="*/ 5795962 w 7212752"/>
                <a:gd name="connsiteY0" fmla="*/ 1306600 h 4771931"/>
                <a:gd name="connsiteX1" fmla="*/ 5023167 w 7212752"/>
                <a:gd name="connsiteY1" fmla="*/ 1306600 h 4771931"/>
                <a:gd name="connsiteX2" fmla="*/ 5023167 w 7212752"/>
                <a:gd name="connsiteY2" fmla="*/ 965748 h 4771931"/>
                <a:gd name="connsiteX3" fmla="*/ 5795962 w 7212752"/>
                <a:gd name="connsiteY3" fmla="*/ 965748 h 4771931"/>
                <a:gd name="connsiteX4" fmla="*/ 5795962 w 7212752"/>
                <a:gd name="connsiteY4" fmla="*/ 1306600 h 4771931"/>
                <a:gd name="connsiteX5" fmla="*/ 5795962 w 7212752"/>
                <a:gd name="connsiteY5" fmla="*/ 2215540 h 4771931"/>
                <a:gd name="connsiteX6" fmla="*/ 5023167 w 7212752"/>
                <a:gd name="connsiteY6" fmla="*/ 2215540 h 4771931"/>
                <a:gd name="connsiteX7" fmla="*/ 5023167 w 7212752"/>
                <a:gd name="connsiteY7" fmla="*/ 1874687 h 4771931"/>
                <a:gd name="connsiteX8" fmla="*/ 5795962 w 7212752"/>
                <a:gd name="connsiteY8" fmla="*/ 1874687 h 4771931"/>
                <a:gd name="connsiteX9" fmla="*/ 5795962 w 7212752"/>
                <a:gd name="connsiteY9" fmla="*/ 2215540 h 4771931"/>
                <a:gd name="connsiteX10" fmla="*/ 5795962 w 7212752"/>
                <a:gd name="connsiteY10" fmla="*/ 3124479 h 4771931"/>
                <a:gd name="connsiteX11" fmla="*/ 5023167 w 7212752"/>
                <a:gd name="connsiteY11" fmla="*/ 3124479 h 4771931"/>
                <a:gd name="connsiteX12" fmla="*/ 5023167 w 7212752"/>
                <a:gd name="connsiteY12" fmla="*/ 2783627 h 4771931"/>
                <a:gd name="connsiteX13" fmla="*/ 5795962 w 7212752"/>
                <a:gd name="connsiteY13" fmla="*/ 2783627 h 4771931"/>
                <a:gd name="connsiteX14" fmla="*/ 5795962 w 7212752"/>
                <a:gd name="connsiteY14" fmla="*/ 3124479 h 4771931"/>
                <a:gd name="connsiteX15" fmla="*/ 5795962 w 7212752"/>
                <a:gd name="connsiteY15" fmla="*/ 4033418 h 4771931"/>
                <a:gd name="connsiteX16" fmla="*/ 5023167 w 7212752"/>
                <a:gd name="connsiteY16" fmla="*/ 4033418 h 4771931"/>
                <a:gd name="connsiteX17" fmla="*/ 5023167 w 7212752"/>
                <a:gd name="connsiteY17" fmla="*/ 3692566 h 4771931"/>
                <a:gd name="connsiteX18" fmla="*/ 5795962 w 7212752"/>
                <a:gd name="connsiteY18" fmla="*/ 3692566 h 4771931"/>
                <a:gd name="connsiteX19" fmla="*/ 5795962 w 7212752"/>
                <a:gd name="connsiteY19" fmla="*/ 4033418 h 4771931"/>
                <a:gd name="connsiteX20" fmla="*/ 3992774 w 7212752"/>
                <a:gd name="connsiteY20" fmla="*/ 1306600 h 4771931"/>
                <a:gd name="connsiteX21" fmla="*/ 3219979 w 7212752"/>
                <a:gd name="connsiteY21" fmla="*/ 1306600 h 4771931"/>
                <a:gd name="connsiteX22" fmla="*/ 3219979 w 7212752"/>
                <a:gd name="connsiteY22" fmla="*/ 965748 h 4771931"/>
                <a:gd name="connsiteX23" fmla="*/ 3992774 w 7212752"/>
                <a:gd name="connsiteY23" fmla="*/ 965748 h 4771931"/>
                <a:gd name="connsiteX24" fmla="*/ 3992774 w 7212752"/>
                <a:gd name="connsiteY24" fmla="*/ 1306600 h 4771931"/>
                <a:gd name="connsiteX25" fmla="*/ 3992774 w 7212752"/>
                <a:gd name="connsiteY25" fmla="*/ 2215540 h 4771931"/>
                <a:gd name="connsiteX26" fmla="*/ 3219979 w 7212752"/>
                <a:gd name="connsiteY26" fmla="*/ 2215540 h 4771931"/>
                <a:gd name="connsiteX27" fmla="*/ 3219979 w 7212752"/>
                <a:gd name="connsiteY27" fmla="*/ 1874687 h 4771931"/>
                <a:gd name="connsiteX28" fmla="*/ 3992774 w 7212752"/>
                <a:gd name="connsiteY28" fmla="*/ 1874687 h 4771931"/>
                <a:gd name="connsiteX29" fmla="*/ 3992774 w 7212752"/>
                <a:gd name="connsiteY29" fmla="*/ 2215540 h 4771931"/>
                <a:gd name="connsiteX30" fmla="*/ 3992774 w 7212752"/>
                <a:gd name="connsiteY30" fmla="*/ 3124479 h 4771931"/>
                <a:gd name="connsiteX31" fmla="*/ 3219979 w 7212752"/>
                <a:gd name="connsiteY31" fmla="*/ 3124479 h 4771931"/>
                <a:gd name="connsiteX32" fmla="*/ 3219979 w 7212752"/>
                <a:gd name="connsiteY32" fmla="*/ 2783627 h 4771931"/>
                <a:gd name="connsiteX33" fmla="*/ 3992774 w 7212752"/>
                <a:gd name="connsiteY33" fmla="*/ 2783627 h 4771931"/>
                <a:gd name="connsiteX34" fmla="*/ 3992774 w 7212752"/>
                <a:gd name="connsiteY34" fmla="*/ 3124479 h 4771931"/>
                <a:gd name="connsiteX35" fmla="*/ 3992774 w 7212752"/>
                <a:gd name="connsiteY35" fmla="*/ 4374271 h 4771931"/>
                <a:gd name="connsiteX36" fmla="*/ 3219979 w 7212752"/>
                <a:gd name="connsiteY36" fmla="*/ 4374271 h 4771931"/>
                <a:gd name="connsiteX37" fmla="*/ 3219979 w 7212752"/>
                <a:gd name="connsiteY37" fmla="*/ 3692566 h 4771931"/>
                <a:gd name="connsiteX38" fmla="*/ 3992774 w 7212752"/>
                <a:gd name="connsiteY38" fmla="*/ 3692566 h 4771931"/>
                <a:gd name="connsiteX39" fmla="*/ 3992774 w 7212752"/>
                <a:gd name="connsiteY39" fmla="*/ 4374271 h 4771931"/>
                <a:gd name="connsiteX40" fmla="*/ 2189586 w 7212752"/>
                <a:gd name="connsiteY40" fmla="*/ 1306600 h 4771931"/>
                <a:gd name="connsiteX41" fmla="*/ 1416791 w 7212752"/>
                <a:gd name="connsiteY41" fmla="*/ 1306600 h 4771931"/>
                <a:gd name="connsiteX42" fmla="*/ 1416791 w 7212752"/>
                <a:gd name="connsiteY42" fmla="*/ 965748 h 4771931"/>
                <a:gd name="connsiteX43" fmla="*/ 2189586 w 7212752"/>
                <a:gd name="connsiteY43" fmla="*/ 965748 h 4771931"/>
                <a:gd name="connsiteX44" fmla="*/ 2189586 w 7212752"/>
                <a:gd name="connsiteY44" fmla="*/ 1306600 h 4771931"/>
                <a:gd name="connsiteX45" fmla="*/ 2189586 w 7212752"/>
                <a:gd name="connsiteY45" fmla="*/ 2215540 h 4771931"/>
                <a:gd name="connsiteX46" fmla="*/ 1416791 w 7212752"/>
                <a:gd name="connsiteY46" fmla="*/ 2215540 h 4771931"/>
                <a:gd name="connsiteX47" fmla="*/ 1416791 w 7212752"/>
                <a:gd name="connsiteY47" fmla="*/ 1874687 h 4771931"/>
                <a:gd name="connsiteX48" fmla="*/ 2189586 w 7212752"/>
                <a:gd name="connsiteY48" fmla="*/ 1874687 h 4771931"/>
                <a:gd name="connsiteX49" fmla="*/ 2189586 w 7212752"/>
                <a:gd name="connsiteY49" fmla="*/ 2215540 h 4771931"/>
                <a:gd name="connsiteX50" fmla="*/ 2189586 w 7212752"/>
                <a:gd name="connsiteY50" fmla="*/ 3124479 h 4771931"/>
                <a:gd name="connsiteX51" fmla="*/ 1416791 w 7212752"/>
                <a:gd name="connsiteY51" fmla="*/ 3124479 h 4771931"/>
                <a:gd name="connsiteX52" fmla="*/ 1416791 w 7212752"/>
                <a:gd name="connsiteY52" fmla="*/ 2783627 h 4771931"/>
                <a:gd name="connsiteX53" fmla="*/ 2189586 w 7212752"/>
                <a:gd name="connsiteY53" fmla="*/ 2783627 h 4771931"/>
                <a:gd name="connsiteX54" fmla="*/ 2189586 w 7212752"/>
                <a:gd name="connsiteY54" fmla="*/ 3124479 h 4771931"/>
                <a:gd name="connsiteX55" fmla="*/ 2189586 w 7212752"/>
                <a:gd name="connsiteY55" fmla="*/ 4033418 h 4771931"/>
                <a:gd name="connsiteX56" fmla="*/ 1416791 w 7212752"/>
                <a:gd name="connsiteY56" fmla="*/ 4033418 h 4771931"/>
                <a:gd name="connsiteX57" fmla="*/ 1416791 w 7212752"/>
                <a:gd name="connsiteY57" fmla="*/ 3692566 h 4771931"/>
                <a:gd name="connsiteX58" fmla="*/ 2189586 w 7212752"/>
                <a:gd name="connsiteY58" fmla="*/ 3692566 h 4771931"/>
                <a:gd name="connsiteX59" fmla="*/ 2189586 w 7212752"/>
                <a:gd name="connsiteY59" fmla="*/ 4033418 h 4771931"/>
                <a:gd name="connsiteX60" fmla="*/ 6697556 w 7212752"/>
                <a:gd name="connsiteY60" fmla="*/ 4374271 h 4771931"/>
                <a:gd name="connsiteX61" fmla="*/ 6697556 w 7212752"/>
                <a:gd name="connsiteY61" fmla="*/ 568087 h 4771931"/>
                <a:gd name="connsiteX62" fmla="*/ 6311159 w 7212752"/>
                <a:gd name="connsiteY62" fmla="*/ 568087 h 4771931"/>
                <a:gd name="connsiteX63" fmla="*/ 6311159 w 7212752"/>
                <a:gd name="connsiteY63" fmla="*/ 227235 h 4771931"/>
                <a:gd name="connsiteX64" fmla="*/ 5924761 w 7212752"/>
                <a:gd name="connsiteY64" fmla="*/ 227235 h 4771931"/>
                <a:gd name="connsiteX65" fmla="*/ 5924761 w 7212752"/>
                <a:gd name="connsiteY65" fmla="*/ 0 h 4771931"/>
                <a:gd name="connsiteX66" fmla="*/ 1287992 w 7212752"/>
                <a:gd name="connsiteY66" fmla="*/ 0 h 4771931"/>
                <a:gd name="connsiteX67" fmla="*/ 1287992 w 7212752"/>
                <a:gd name="connsiteY67" fmla="*/ 227235 h 4771931"/>
                <a:gd name="connsiteX68" fmla="*/ 901594 w 7212752"/>
                <a:gd name="connsiteY68" fmla="*/ 227235 h 4771931"/>
                <a:gd name="connsiteX69" fmla="*/ 901594 w 7212752"/>
                <a:gd name="connsiteY69" fmla="*/ 568087 h 4771931"/>
                <a:gd name="connsiteX70" fmla="*/ 515197 w 7212752"/>
                <a:gd name="connsiteY70" fmla="*/ 568087 h 4771931"/>
                <a:gd name="connsiteX71" fmla="*/ 515197 w 7212752"/>
                <a:gd name="connsiteY71" fmla="*/ 4374271 h 4771931"/>
                <a:gd name="connsiteX72" fmla="*/ 0 w 7212752"/>
                <a:gd name="connsiteY72" fmla="*/ 4374271 h 4771931"/>
                <a:gd name="connsiteX73" fmla="*/ 0 w 7212752"/>
                <a:gd name="connsiteY73" fmla="*/ 4771932 h 4771931"/>
                <a:gd name="connsiteX74" fmla="*/ 7212753 w 7212752"/>
                <a:gd name="connsiteY74" fmla="*/ 4771932 h 4771931"/>
                <a:gd name="connsiteX75" fmla="*/ 7212753 w 7212752"/>
                <a:gd name="connsiteY75" fmla="*/ 4374271 h 4771931"/>
                <a:gd name="connsiteX76" fmla="*/ 6697556 w 7212752"/>
                <a:gd name="connsiteY76" fmla="*/ 4374271 h 477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7212752" h="4771931">
                  <a:moveTo>
                    <a:pt x="5795962" y="1306600"/>
                  </a:moveTo>
                  <a:lnTo>
                    <a:pt x="5023167" y="1306600"/>
                  </a:lnTo>
                  <a:lnTo>
                    <a:pt x="5023167" y="965748"/>
                  </a:lnTo>
                  <a:lnTo>
                    <a:pt x="5795962" y="965748"/>
                  </a:lnTo>
                  <a:lnTo>
                    <a:pt x="5795962" y="1306600"/>
                  </a:lnTo>
                  <a:close/>
                  <a:moveTo>
                    <a:pt x="5795962" y="2215540"/>
                  </a:moveTo>
                  <a:lnTo>
                    <a:pt x="5023167" y="2215540"/>
                  </a:lnTo>
                  <a:lnTo>
                    <a:pt x="5023167" y="1874687"/>
                  </a:lnTo>
                  <a:lnTo>
                    <a:pt x="5795962" y="1874687"/>
                  </a:lnTo>
                  <a:lnTo>
                    <a:pt x="5795962" y="2215540"/>
                  </a:lnTo>
                  <a:close/>
                  <a:moveTo>
                    <a:pt x="5795962" y="3124479"/>
                  </a:moveTo>
                  <a:lnTo>
                    <a:pt x="5023167" y="3124479"/>
                  </a:lnTo>
                  <a:lnTo>
                    <a:pt x="5023167" y="2783627"/>
                  </a:lnTo>
                  <a:lnTo>
                    <a:pt x="5795962" y="2783627"/>
                  </a:lnTo>
                  <a:lnTo>
                    <a:pt x="5795962" y="3124479"/>
                  </a:lnTo>
                  <a:close/>
                  <a:moveTo>
                    <a:pt x="5795962" y="4033418"/>
                  </a:moveTo>
                  <a:lnTo>
                    <a:pt x="5023167" y="4033418"/>
                  </a:lnTo>
                  <a:lnTo>
                    <a:pt x="5023167" y="3692566"/>
                  </a:lnTo>
                  <a:lnTo>
                    <a:pt x="5795962" y="3692566"/>
                  </a:lnTo>
                  <a:lnTo>
                    <a:pt x="5795962" y="4033418"/>
                  </a:lnTo>
                  <a:close/>
                  <a:moveTo>
                    <a:pt x="3992774" y="1306600"/>
                  </a:moveTo>
                  <a:lnTo>
                    <a:pt x="3219979" y="1306600"/>
                  </a:lnTo>
                  <a:lnTo>
                    <a:pt x="3219979" y="965748"/>
                  </a:lnTo>
                  <a:lnTo>
                    <a:pt x="3992774" y="965748"/>
                  </a:lnTo>
                  <a:lnTo>
                    <a:pt x="3992774" y="1306600"/>
                  </a:lnTo>
                  <a:close/>
                  <a:moveTo>
                    <a:pt x="3992774" y="2215540"/>
                  </a:moveTo>
                  <a:lnTo>
                    <a:pt x="3219979" y="2215540"/>
                  </a:lnTo>
                  <a:lnTo>
                    <a:pt x="3219979" y="1874687"/>
                  </a:lnTo>
                  <a:lnTo>
                    <a:pt x="3992774" y="1874687"/>
                  </a:lnTo>
                  <a:lnTo>
                    <a:pt x="3992774" y="2215540"/>
                  </a:lnTo>
                  <a:close/>
                  <a:moveTo>
                    <a:pt x="3992774" y="3124479"/>
                  </a:moveTo>
                  <a:lnTo>
                    <a:pt x="3219979" y="3124479"/>
                  </a:lnTo>
                  <a:lnTo>
                    <a:pt x="3219979" y="2783627"/>
                  </a:lnTo>
                  <a:lnTo>
                    <a:pt x="3992774" y="2783627"/>
                  </a:lnTo>
                  <a:lnTo>
                    <a:pt x="3992774" y="3124479"/>
                  </a:lnTo>
                  <a:close/>
                  <a:moveTo>
                    <a:pt x="3992774" y="4374271"/>
                  </a:moveTo>
                  <a:lnTo>
                    <a:pt x="3219979" y="4374271"/>
                  </a:lnTo>
                  <a:lnTo>
                    <a:pt x="3219979" y="3692566"/>
                  </a:lnTo>
                  <a:lnTo>
                    <a:pt x="3992774" y="3692566"/>
                  </a:lnTo>
                  <a:lnTo>
                    <a:pt x="3992774" y="4374271"/>
                  </a:lnTo>
                  <a:close/>
                  <a:moveTo>
                    <a:pt x="2189586" y="1306600"/>
                  </a:moveTo>
                  <a:lnTo>
                    <a:pt x="1416791" y="1306600"/>
                  </a:lnTo>
                  <a:lnTo>
                    <a:pt x="1416791" y="965748"/>
                  </a:lnTo>
                  <a:lnTo>
                    <a:pt x="2189586" y="965748"/>
                  </a:lnTo>
                  <a:lnTo>
                    <a:pt x="2189586" y="1306600"/>
                  </a:lnTo>
                  <a:close/>
                  <a:moveTo>
                    <a:pt x="2189586" y="2215540"/>
                  </a:moveTo>
                  <a:lnTo>
                    <a:pt x="1416791" y="2215540"/>
                  </a:lnTo>
                  <a:lnTo>
                    <a:pt x="1416791" y="1874687"/>
                  </a:lnTo>
                  <a:lnTo>
                    <a:pt x="2189586" y="1874687"/>
                  </a:lnTo>
                  <a:lnTo>
                    <a:pt x="2189586" y="2215540"/>
                  </a:lnTo>
                  <a:close/>
                  <a:moveTo>
                    <a:pt x="2189586" y="3124479"/>
                  </a:moveTo>
                  <a:lnTo>
                    <a:pt x="1416791" y="3124479"/>
                  </a:lnTo>
                  <a:lnTo>
                    <a:pt x="1416791" y="2783627"/>
                  </a:lnTo>
                  <a:lnTo>
                    <a:pt x="2189586" y="2783627"/>
                  </a:lnTo>
                  <a:lnTo>
                    <a:pt x="2189586" y="3124479"/>
                  </a:lnTo>
                  <a:close/>
                  <a:moveTo>
                    <a:pt x="2189586" y="4033418"/>
                  </a:moveTo>
                  <a:lnTo>
                    <a:pt x="1416791" y="4033418"/>
                  </a:lnTo>
                  <a:lnTo>
                    <a:pt x="1416791" y="3692566"/>
                  </a:lnTo>
                  <a:lnTo>
                    <a:pt x="2189586" y="3692566"/>
                  </a:lnTo>
                  <a:lnTo>
                    <a:pt x="2189586" y="4033418"/>
                  </a:lnTo>
                  <a:close/>
                  <a:moveTo>
                    <a:pt x="6697556" y="4374271"/>
                  </a:moveTo>
                  <a:lnTo>
                    <a:pt x="6697556" y="568087"/>
                  </a:lnTo>
                  <a:lnTo>
                    <a:pt x="6311159" y="568087"/>
                  </a:lnTo>
                  <a:lnTo>
                    <a:pt x="6311159" y="227235"/>
                  </a:lnTo>
                  <a:lnTo>
                    <a:pt x="5924761" y="227235"/>
                  </a:lnTo>
                  <a:lnTo>
                    <a:pt x="5924761" y="0"/>
                  </a:lnTo>
                  <a:lnTo>
                    <a:pt x="1287992" y="0"/>
                  </a:lnTo>
                  <a:lnTo>
                    <a:pt x="1287992" y="227235"/>
                  </a:lnTo>
                  <a:lnTo>
                    <a:pt x="901594" y="227235"/>
                  </a:lnTo>
                  <a:lnTo>
                    <a:pt x="901594" y="568087"/>
                  </a:lnTo>
                  <a:lnTo>
                    <a:pt x="515197" y="568087"/>
                  </a:lnTo>
                  <a:lnTo>
                    <a:pt x="515197" y="4374271"/>
                  </a:lnTo>
                  <a:lnTo>
                    <a:pt x="0" y="4374271"/>
                  </a:lnTo>
                  <a:lnTo>
                    <a:pt x="0" y="4771932"/>
                  </a:lnTo>
                  <a:lnTo>
                    <a:pt x="7212753" y="4771932"/>
                  </a:lnTo>
                  <a:lnTo>
                    <a:pt x="7212753" y="4374271"/>
                  </a:lnTo>
                  <a:lnTo>
                    <a:pt x="6697556" y="437427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87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grpSp>
          <p:nvGrpSpPr>
            <p:cNvPr id="34" name="Ryhmä 33">
              <a:extLst>
                <a:ext uri="{FF2B5EF4-FFF2-40B4-BE49-F238E27FC236}">
                  <a16:creationId xmlns:a16="http://schemas.microsoft.com/office/drawing/2014/main" id="{C30A226A-4992-4A58-8D4E-946C50D9F364}"/>
                </a:ext>
              </a:extLst>
            </p:cNvPr>
            <p:cNvGrpSpPr/>
            <p:nvPr/>
          </p:nvGrpSpPr>
          <p:grpSpPr>
            <a:xfrm>
              <a:off x="5610216" y="2117447"/>
              <a:ext cx="962886" cy="929232"/>
              <a:chOff x="5535888" y="1832015"/>
              <a:chExt cx="962886" cy="929232"/>
            </a:xfrm>
          </p:grpSpPr>
          <p:sp>
            <p:nvSpPr>
              <p:cNvPr id="15" name="Ellipsi 14">
                <a:extLst>
                  <a:ext uri="{FF2B5EF4-FFF2-40B4-BE49-F238E27FC236}">
                    <a16:creationId xmlns:a16="http://schemas.microsoft.com/office/drawing/2014/main" id="{7DD20163-12A0-41B7-AF6F-3CFA0DA5D36F}"/>
                  </a:ext>
                </a:extLst>
              </p:cNvPr>
              <p:cNvSpPr/>
              <p:nvPr/>
            </p:nvSpPr>
            <p:spPr>
              <a:xfrm>
                <a:off x="5795796" y="2034941"/>
                <a:ext cx="485261" cy="4670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6" name="Kuva 15" descr="Katsoa">
                <a:extLst>
                  <a:ext uri="{FF2B5EF4-FFF2-40B4-BE49-F238E27FC236}">
                    <a16:creationId xmlns:a16="http://schemas.microsoft.com/office/drawing/2014/main" id="{4C28AC2C-34EE-4701-88D0-ABE4AA1483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6200000">
                <a:off x="5552715" y="1815188"/>
                <a:ext cx="929232" cy="962886"/>
              </a:xfrm>
              <a:prstGeom prst="rect">
                <a:avLst/>
              </a:prstGeom>
            </p:spPr>
          </p:pic>
        </p:grpSp>
      </p:grpSp>
      <p:sp>
        <p:nvSpPr>
          <p:cNvPr id="2" name="Tekstiruutu 1">
            <a:extLst>
              <a:ext uri="{FF2B5EF4-FFF2-40B4-BE49-F238E27FC236}">
                <a16:creationId xmlns:a16="http://schemas.microsoft.com/office/drawing/2014/main" id="{8C86D183-6A72-4C4C-ACE8-005D0C3A28A6}"/>
              </a:ext>
            </a:extLst>
          </p:cNvPr>
          <p:cNvSpPr txBox="1"/>
          <p:nvPr/>
        </p:nvSpPr>
        <p:spPr>
          <a:xfrm>
            <a:off x="2516313" y="3213"/>
            <a:ext cx="488348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5400" b="1">
                <a:latin typeface="Tw Cen MT Condensed"/>
              </a:rPr>
              <a:t>	</a:t>
            </a:r>
            <a:r>
              <a:rPr lang="fi-FI" sz="6000" cap="all" spc="100">
                <a:solidFill>
                  <a:schemeClr val="tx1">
                    <a:lumMod val="95000"/>
                    <a:lumOff val="5000"/>
                  </a:schemeClr>
                </a:solidFill>
                <a:latin typeface="Tw Cen MT Condensed"/>
                <a:ea typeface="+mj-ea"/>
                <a:cs typeface="+mj-cs"/>
              </a:rPr>
              <a:t>G</a:t>
            </a:r>
            <a:r>
              <a:rPr lang="fi-FI" sz="5400" cap="all" spc="100">
                <a:solidFill>
                  <a:schemeClr val="tx1">
                    <a:lumMod val="95000"/>
                    <a:lumOff val="5000"/>
                  </a:schemeClr>
                </a:solidFill>
                <a:latin typeface="Tw Cen MT Condensed"/>
                <a:ea typeface="+mj-ea"/>
                <a:cs typeface="+mj-cs"/>
              </a:rPr>
              <a:t>REEN</a:t>
            </a:r>
            <a:r>
              <a:rPr lang="fi-FI" sz="6000" cap="all" spc="100">
                <a:solidFill>
                  <a:schemeClr val="tx1">
                    <a:lumMod val="95000"/>
                    <a:lumOff val="5000"/>
                  </a:schemeClr>
                </a:solidFill>
                <a:latin typeface="Tw Cen MT Condensed"/>
              </a:rPr>
              <a:t>C</a:t>
            </a:r>
            <a:r>
              <a:rPr lang="fi-FI" sz="5400" cap="all" spc="100">
                <a:solidFill>
                  <a:schemeClr val="tx1">
                    <a:lumMod val="95000"/>
                    <a:lumOff val="5000"/>
                  </a:schemeClr>
                </a:solidFill>
                <a:latin typeface="Tw Cen MT Condensed"/>
                <a:ea typeface="+mj-ea"/>
                <a:cs typeface="+mj-cs"/>
              </a:rPr>
              <a:t>OMP</a:t>
            </a:r>
          </a:p>
        </p:txBody>
      </p:sp>
      <p:grpSp>
        <p:nvGrpSpPr>
          <p:cNvPr id="39" name="Ryhmä 38">
            <a:extLst>
              <a:ext uri="{FF2B5EF4-FFF2-40B4-BE49-F238E27FC236}">
                <a16:creationId xmlns:a16="http://schemas.microsoft.com/office/drawing/2014/main" id="{02454F9A-6F35-4B21-9CD9-E7E907587F6D}"/>
              </a:ext>
            </a:extLst>
          </p:cNvPr>
          <p:cNvGrpSpPr/>
          <p:nvPr/>
        </p:nvGrpSpPr>
        <p:grpSpPr>
          <a:xfrm>
            <a:off x="8990300" y="4080979"/>
            <a:ext cx="2880000" cy="2713076"/>
            <a:chOff x="8947724" y="3932793"/>
            <a:chExt cx="2880000" cy="2713076"/>
          </a:xfrm>
        </p:grpSpPr>
        <p:sp>
          <p:nvSpPr>
            <p:cNvPr id="19" name="Ellipsi 18">
              <a:extLst>
                <a:ext uri="{FF2B5EF4-FFF2-40B4-BE49-F238E27FC236}">
                  <a16:creationId xmlns:a16="http://schemas.microsoft.com/office/drawing/2014/main" id="{F8C28802-85C1-4BFA-8489-8CC401823909}"/>
                </a:ext>
              </a:extLst>
            </p:cNvPr>
            <p:cNvSpPr/>
            <p:nvPr/>
          </p:nvSpPr>
          <p:spPr>
            <a:xfrm>
              <a:off x="8947724" y="4845869"/>
              <a:ext cx="2880000" cy="1800000"/>
            </a:xfrm>
            <a:prstGeom prst="ellipse">
              <a:avLst/>
            </a:prstGeom>
            <a:solidFill>
              <a:srgbClr val="62A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w Cen MT Condensed"/>
                </a:rPr>
                <a:t>AGIR</a:t>
              </a:r>
            </a:p>
            <a:p>
              <a:pPr algn="ctr">
                <a:defRPr/>
              </a:pPr>
              <a:endParaRPr lang="fi-FI" sz="28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w Cen MT Condensed"/>
              </a:endParaRPr>
            </a:p>
          </p:txBody>
        </p:sp>
        <p:pic>
          <p:nvPicPr>
            <p:cNvPr id="203" name="Kuva 202">
              <a:extLst>
                <a:ext uri="{FF2B5EF4-FFF2-40B4-BE49-F238E27FC236}">
                  <a16:creationId xmlns:a16="http://schemas.microsoft.com/office/drawing/2014/main" id="{D8A190A8-3C98-45EE-89E2-8F0E9F8B2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9935320" flipH="1">
              <a:off x="9239707" y="3932793"/>
              <a:ext cx="1944313" cy="1225155"/>
            </a:xfrm>
            <a:prstGeom prst="rect">
              <a:avLst/>
            </a:prstGeom>
          </p:spPr>
        </p:pic>
      </p:grpSp>
      <p:grpSp>
        <p:nvGrpSpPr>
          <p:cNvPr id="36" name="Ryhmä 35">
            <a:extLst>
              <a:ext uri="{FF2B5EF4-FFF2-40B4-BE49-F238E27FC236}">
                <a16:creationId xmlns:a16="http://schemas.microsoft.com/office/drawing/2014/main" id="{73D09D14-09E5-4BE3-AACD-E74712975209}"/>
              </a:ext>
            </a:extLst>
          </p:cNvPr>
          <p:cNvGrpSpPr/>
          <p:nvPr/>
        </p:nvGrpSpPr>
        <p:grpSpPr>
          <a:xfrm>
            <a:off x="313320" y="87139"/>
            <a:ext cx="2880000" cy="3318345"/>
            <a:chOff x="422860" y="33319"/>
            <a:chExt cx="2880000" cy="3318345"/>
          </a:xfrm>
        </p:grpSpPr>
        <p:sp>
          <p:nvSpPr>
            <p:cNvPr id="204" name="Ellipsi 203">
              <a:extLst>
                <a:ext uri="{FF2B5EF4-FFF2-40B4-BE49-F238E27FC236}">
                  <a16:creationId xmlns:a16="http://schemas.microsoft.com/office/drawing/2014/main" id="{FE07BA99-399A-4D25-940C-C13AA75E8E70}"/>
                </a:ext>
              </a:extLst>
            </p:cNvPr>
            <p:cNvSpPr/>
            <p:nvPr/>
          </p:nvSpPr>
          <p:spPr>
            <a:xfrm>
              <a:off x="422860" y="1551664"/>
              <a:ext cx="2880000" cy="1800000"/>
            </a:xfrm>
            <a:prstGeom prst="ellipse">
              <a:avLst/>
            </a:prstGeom>
            <a:solidFill>
              <a:srgbClr val="62A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b"/>
            <a:lstStyle/>
            <a:p>
              <a:pPr algn="ctr"/>
              <a:r>
                <a:rPr lang="fi-FI" sz="2800" b="1" dirty="0"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Tw Cen MT Condensed" panose="020B0606020104020203" pitchFamily="34" charset="0"/>
                </a:rPr>
                <a:t>INCORPORAR VALORES</a:t>
              </a:r>
            </a:p>
          </p:txBody>
        </p:sp>
        <p:pic>
          <p:nvPicPr>
            <p:cNvPr id="88" name="Kuva 87">
              <a:extLst>
                <a:ext uri="{FF2B5EF4-FFF2-40B4-BE49-F238E27FC236}">
                  <a16:creationId xmlns:a16="http://schemas.microsoft.com/office/drawing/2014/main" id="{D0D0815F-C135-4888-9216-0828C0470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14646" y="33319"/>
              <a:ext cx="1855345" cy="2104941"/>
            </a:xfrm>
            <a:prstGeom prst="rect">
              <a:avLst/>
            </a:prstGeom>
          </p:spPr>
        </p:pic>
      </p:grpSp>
      <p:grpSp>
        <p:nvGrpSpPr>
          <p:cNvPr id="38" name="Ryhmä 37">
            <a:extLst>
              <a:ext uri="{FF2B5EF4-FFF2-40B4-BE49-F238E27FC236}">
                <a16:creationId xmlns:a16="http://schemas.microsoft.com/office/drawing/2014/main" id="{0E2A09CD-A82C-4CB4-AF3F-18481BD3C078}"/>
              </a:ext>
            </a:extLst>
          </p:cNvPr>
          <p:cNvGrpSpPr/>
          <p:nvPr/>
        </p:nvGrpSpPr>
        <p:grpSpPr>
          <a:xfrm>
            <a:off x="9117260" y="162013"/>
            <a:ext cx="2988075" cy="3080562"/>
            <a:chOff x="8697267" y="150881"/>
            <a:chExt cx="2988075" cy="3080562"/>
          </a:xfrm>
        </p:grpSpPr>
        <p:sp>
          <p:nvSpPr>
            <p:cNvPr id="14" name="Ellipsi 13">
              <a:extLst>
                <a:ext uri="{FF2B5EF4-FFF2-40B4-BE49-F238E27FC236}">
                  <a16:creationId xmlns:a16="http://schemas.microsoft.com/office/drawing/2014/main" id="{DE78953F-F4C7-484F-A20F-9257916C13E8}"/>
                </a:ext>
              </a:extLst>
            </p:cNvPr>
            <p:cNvSpPr/>
            <p:nvPr/>
          </p:nvSpPr>
          <p:spPr>
            <a:xfrm>
              <a:off x="10917518" y="150881"/>
              <a:ext cx="767824" cy="7122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311" name="Tasakylkinen kolmio 310">
              <a:extLst>
                <a:ext uri="{FF2B5EF4-FFF2-40B4-BE49-F238E27FC236}">
                  <a16:creationId xmlns:a16="http://schemas.microsoft.com/office/drawing/2014/main" id="{2ABB3B8C-E8EC-408D-AA8A-6DD75AB67EA2}"/>
                </a:ext>
              </a:extLst>
            </p:cNvPr>
            <p:cNvSpPr/>
            <p:nvPr/>
          </p:nvSpPr>
          <p:spPr>
            <a:xfrm rot="15793341">
              <a:off x="10030678" y="-585689"/>
              <a:ext cx="736722" cy="2425080"/>
            </a:xfrm>
            <a:prstGeom prst="triangle">
              <a:avLst>
                <a:gd name="adj" fmla="val 56241"/>
              </a:avLst>
            </a:prstGeom>
            <a:solidFill>
              <a:schemeClr val="accent4">
                <a:lumMod val="20000"/>
                <a:lumOff val="80000"/>
                <a:alpha val="5803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Tw Cen MT" panose="020B0602020104020603" pitchFamily="34" charset="0"/>
              </a:endParaRPr>
            </a:p>
          </p:txBody>
        </p:sp>
        <p:sp>
          <p:nvSpPr>
            <p:cNvPr id="211" name="Ellipsi 210">
              <a:extLst>
                <a:ext uri="{FF2B5EF4-FFF2-40B4-BE49-F238E27FC236}">
                  <a16:creationId xmlns:a16="http://schemas.microsoft.com/office/drawing/2014/main" id="{D2185A28-ADEB-4D8F-8DED-B7B4AB80FBC5}"/>
                </a:ext>
              </a:extLst>
            </p:cNvPr>
            <p:cNvSpPr/>
            <p:nvPr/>
          </p:nvSpPr>
          <p:spPr>
            <a:xfrm>
              <a:off x="8697267" y="1431443"/>
              <a:ext cx="2880000" cy="1800000"/>
            </a:xfrm>
            <a:prstGeom prst="ellipse">
              <a:avLst/>
            </a:prstGeom>
            <a:solidFill>
              <a:srgbClr val="62A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/>
            <a:lstStyle/>
            <a:p>
              <a:pPr algn="ctr">
                <a:defRPr/>
              </a:pPr>
              <a:r>
                <a:rPr lang="fi-FI" sz="2800" b="1" dirty="0"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Tw Cen MT Condensed"/>
                </a:rPr>
                <a:t>IMAGINAR</a:t>
              </a:r>
              <a:r>
                <a:rPr lang="fi-FI" sz="2800" b="1" dirty="0">
                  <a:solidFill>
                    <a:schemeClr val="bg1"/>
                  </a:solidFill>
                  <a:latin typeface="Tw Cen MT Condensed"/>
                </a:rPr>
                <a:t>  </a:t>
              </a:r>
            </a:p>
            <a:p>
              <a:pPr algn="ctr">
                <a:defRPr/>
              </a:pP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w Cen MT Condensed"/>
                </a:rPr>
                <a:t>FUTUROS</a:t>
              </a:r>
            </a:p>
          </p:txBody>
        </p:sp>
        <p:pic>
          <p:nvPicPr>
            <p:cNvPr id="86" name="Kuva 85">
              <a:extLst>
                <a:ext uri="{FF2B5EF4-FFF2-40B4-BE49-F238E27FC236}">
                  <a16:creationId xmlns:a16="http://schemas.microsoft.com/office/drawing/2014/main" id="{C84933F1-CD67-4F01-956A-CAE748FDFC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39708" t="34544" r="40736" b="35899"/>
            <a:stretch/>
          </p:blipFill>
          <p:spPr>
            <a:xfrm flipH="1">
              <a:off x="8857240" y="427622"/>
              <a:ext cx="843767" cy="1775429"/>
            </a:xfrm>
            <a:prstGeom prst="rect">
              <a:avLst/>
            </a:prstGeom>
          </p:spPr>
        </p:pic>
      </p:grpSp>
      <p:grpSp>
        <p:nvGrpSpPr>
          <p:cNvPr id="37" name="Ryhmä 36">
            <a:extLst>
              <a:ext uri="{FF2B5EF4-FFF2-40B4-BE49-F238E27FC236}">
                <a16:creationId xmlns:a16="http://schemas.microsoft.com/office/drawing/2014/main" id="{3E6BE629-1728-4004-8BFF-628479FD244B}"/>
              </a:ext>
            </a:extLst>
          </p:cNvPr>
          <p:cNvGrpSpPr/>
          <p:nvPr/>
        </p:nvGrpSpPr>
        <p:grpSpPr>
          <a:xfrm>
            <a:off x="123955" y="3965825"/>
            <a:ext cx="3076282" cy="2805036"/>
            <a:chOff x="89914" y="3989019"/>
            <a:chExt cx="3076282" cy="2805036"/>
          </a:xfrm>
        </p:grpSpPr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230F602F-042B-498C-B9F8-B86B4850B312}"/>
                </a:ext>
              </a:extLst>
            </p:cNvPr>
            <p:cNvSpPr/>
            <p:nvPr/>
          </p:nvSpPr>
          <p:spPr>
            <a:xfrm>
              <a:off x="89914" y="4994055"/>
              <a:ext cx="3076282" cy="1800000"/>
            </a:xfrm>
            <a:prstGeom prst="ellipse">
              <a:avLst/>
            </a:prstGeom>
            <a:solidFill>
              <a:srgbClr val="62A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w Cen MT Condensed" panose="020B0606020104020203" pitchFamily="34" charset="0"/>
                </a:rPr>
                <a:t>ABRAÇAR 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w Cen MT Condensed" panose="020B0606020104020203" pitchFamily="34" charset="0"/>
                </a:rPr>
                <a:t>COMPLEXIDADE</a:t>
              </a:r>
            </a:p>
          </p:txBody>
        </p:sp>
        <p:grpSp>
          <p:nvGrpSpPr>
            <p:cNvPr id="42" name="Ryhmä 41">
              <a:extLst>
                <a:ext uri="{FF2B5EF4-FFF2-40B4-BE49-F238E27FC236}">
                  <a16:creationId xmlns:a16="http://schemas.microsoft.com/office/drawing/2014/main" id="{DA8B3819-B6F7-46B5-A025-0D82A30A98C2}"/>
                </a:ext>
              </a:extLst>
            </p:cNvPr>
            <p:cNvGrpSpPr/>
            <p:nvPr/>
          </p:nvGrpSpPr>
          <p:grpSpPr>
            <a:xfrm>
              <a:off x="902028" y="3989019"/>
              <a:ext cx="1583379" cy="1562244"/>
              <a:chOff x="2954783" y="4133254"/>
              <a:chExt cx="2162412" cy="2208891"/>
            </a:xfrm>
            <a:solidFill>
              <a:schemeClr val="accent6">
                <a:lumMod val="10000"/>
              </a:schemeClr>
            </a:solidFill>
          </p:grpSpPr>
          <p:cxnSp>
            <p:nvCxnSpPr>
              <p:cNvPr id="43" name="Suora yhdysviiva 42">
                <a:extLst>
                  <a:ext uri="{FF2B5EF4-FFF2-40B4-BE49-F238E27FC236}">
                    <a16:creationId xmlns:a16="http://schemas.microsoft.com/office/drawing/2014/main" id="{D52B21BD-6053-4D44-859C-ABA6E7EE6C0D}"/>
                  </a:ext>
                </a:extLst>
              </p:cNvPr>
              <p:cNvCxnSpPr>
                <a:cxnSpLocks/>
                <a:stCxn id="97" idx="2"/>
                <a:endCxn id="61" idx="5"/>
              </p:cNvCxnSpPr>
              <p:nvPr/>
            </p:nvCxnSpPr>
            <p:spPr>
              <a:xfrm flipH="1" flipV="1">
                <a:off x="4370200" y="5786353"/>
                <a:ext cx="632284" cy="418880"/>
              </a:xfrm>
              <a:prstGeom prst="line">
                <a:avLst/>
              </a:prstGeom>
              <a:grpFill/>
              <a:ln>
                <a:solidFill>
                  <a:schemeClr val="accent6">
                    <a:lumMod val="1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uora yhdysviiva 43">
                <a:extLst>
                  <a:ext uri="{FF2B5EF4-FFF2-40B4-BE49-F238E27FC236}">
                    <a16:creationId xmlns:a16="http://schemas.microsoft.com/office/drawing/2014/main" id="{967DE1CC-6F53-4D2D-9729-71ECF4C7CB3E}"/>
                  </a:ext>
                </a:extLst>
              </p:cNvPr>
              <p:cNvCxnSpPr>
                <a:cxnSpLocks/>
                <a:endCxn id="59" idx="5"/>
              </p:cNvCxnSpPr>
              <p:nvPr/>
            </p:nvCxnSpPr>
            <p:spPr>
              <a:xfrm flipH="1" flipV="1">
                <a:off x="4145080" y="5613297"/>
                <a:ext cx="601989" cy="170901"/>
              </a:xfrm>
              <a:prstGeom prst="line">
                <a:avLst/>
              </a:prstGeom>
              <a:grpFill/>
              <a:ln>
                <a:solidFill>
                  <a:schemeClr val="accent6">
                    <a:lumMod val="1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uora yhdysviiva 44">
                <a:extLst>
                  <a:ext uri="{FF2B5EF4-FFF2-40B4-BE49-F238E27FC236}">
                    <a16:creationId xmlns:a16="http://schemas.microsoft.com/office/drawing/2014/main" id="{21F8CB93-CCD9-48EE-90F8-6EB8A278C2E4}"/>
                  </a:ext>
                </a:extLst>
              </p:cNvPr>
              <p:cNvCxnSpPr>
                <a:cxnSpLocks/>
                <a:stCxn id="95" idx="3"/>
                <a:endCxn id="105" idx="4"/>
              </p:cNvCxnSpPr>
              <p:nvPr/>
            </p:nvCxnSpPr>
            <p:spPr>
              <a:xfrm flipH="1" flipV="1">
                <a:off x="3327627" y="6308114"/>
                <a:ext cx="1382075" cy="34031"/>
              </a:xfrm>
              <a:prstGeom prst="line">
                <a:avLst/>
              </a:prstGeom>
              <a:grpFill/>
              <a:ln>
                <a:solidFill>
                  <a:schemeClr val="accent6">
                    <a:lumMod val="1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uora yhdysviiva 45">
                <a:extLst>
                  <a:ext uri="{FF2B5EF4-FFF2-40B4-BE49-F238E27FC236}">
                    <a16:creationId xmlns:a16="http://schemas.microsoft.com/office/drawing/2014/main" id="{5A6D2C25-9D09-4B35-A5C5-E41A0F2C3CC8}"/>
                  </a:ext>
                </a:extLst>
              </p:cNvPr>
              <p:cNvCxnSpPr>
                <a:cxnSpLocks/>
                <a:stCxn id="60" idx="2"/>
                <a:endCxn id="107" idx="5"/>
              </p:cNvCxnSpPr>
              <p:nvPr/>
            </p:nvCxnSpPr>
            <p:spPr>
              <a:xfrm flipH="1" flipV="1">
                <a:off x="3694716" y="5971255"/>
                <a:ext cx="228559" cy="46547"/>
              </a:xfrm>
              <a:prstGeom prst="line">
                <a:avLst/>
              </a:prstGeom>
              <a:grpFill/>
              <a:ln>
                <a:solidFill>
                  <a:schemeClr val="accent6">
                    <a:lumMod val="1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uora yhdysviiva 46">
                <a:extLst>
                  <a:ext uri="{FF2B5EF4-FFF2-40B4-BE49-F238E27FC236}">
                    <a16:creationId xmlns:a16="http://schemas.microsoft.com/office/drawing/2014/main" id="{49E3DFB3-AF8B-49C2-A622-51F0F6567F2F}"/>
                  </a:ext>
                </a:extLst>
              </p:cNvPr>
              <p:cNvCxnSpPr>
                <a:cxnSpLocks/>
                <a:stCxn id="94" idx="3"/>
              </p:cNvCxnSpPr>
              <p:nvPr/>
            </p:nvCxnSpPr>
            <p:spPr>
              <a:xfrm flipH="1" flipV="1">
                <a:off x="3625610" y="6080450"/>
                <a:ext cx="868649" cy="99412"/>
              </a:xfrm>
              <a:prstGeom prst="line">
                <a:avLst/>
              </a:prstGeom>
              <a:grpFill/>
              <a:ln>
                <a:solidFill>
                  <a:schemeClr val="accent6">
                    <a:lumMod val="1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uora yhdysviiva 47">
                <a:extLst>
                  <a:ext uri="{FF2B5EF4-FFF2-40B4-BE49-F238E27FC236}">
                    <a16:creationId xmlns:a16="http://schemas.microsoft.com/office/drawing/2014/main" id="{B504776E-9F06-4D79-BAE9-73156E72A993}"/>
                  </a:ext>
                </a:extLst>
              </p:cNvPr>
              <p:cNvCxnSpPr>
                <a:cxnSpLocks/>
                <a:stCxn id="61" idx="4"/>
                <a:endCxn id="96" idx="0"/>
              </p:cNvCxnSpPr>
              <p:nvPr/>
            </p:nvCxnSpPr>
            <p:spPr>
              <a:xfrm flipV="1">
                <a:off x="4346071" y="5801911"/>
                <a:ext cx="405854" cy="78914"/>
              </a:xfrm>
              <a:prstGeom prst="line">
                <a:avLst/>
              </a:prstGeom>
              <a:grpFill/>
              <a:ln>
                <a:solidFill>
                  <a:schemeClr val="accent6">
                    <a:lumMod val="1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uora yhdysviiva 48">
                <a:extLst>
                  <a:ext uri="{FF2B5EF4-FFF2-40B4-BE49-F238E27FC236}">
                    <a16:creationId xmlns:a16="http://schemas.microsoft.com/office/drawing/2014/main" id="{AF40674C-1EC4-41CF-AFB7-B467C32079B7}"/>
                  </a:ext>
                </a:extLst>
              </p:cNvPr>
              <p:cNvCxnSpPr>
                <a:cxnSpLocks/>
                <a:stCxn id="95" idx="2"/>
                <a:endCxn id="104" idx="4"/>
              </p:cNvCxnSpPr>
              <p:nvPr/>
            </p:nvCxnSpPr>
            <p:spPr>
              <a:xfrm flipH="1" flipV="1">
                <a:off x="3066599" y="5968901"/>
                <a:ext cx="1599287" cy="373244"/>
              </a:xfrm>
              <a:prstGeom prst="line">
                <a:avLst/>
              </a:prstGeom>
              <a:grpFill/>
              <a:ln>
                <a:solidFill>
                  <a:schemeClr val="accent6">
                    <a:lumMod val="1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uora yhdysviiva 49">
                <a:extLst>
                  <a:ext uri="{FF2B5EF4-FFF2-40B4-BE49-F238E27FC236}">
                    <a16:creationId xmlns:a16="http://schemas.microsoft.com/office/drawing/2014/main" id="{FC88A381-D7ED-42E4-88AA-022BDD94EA6F}"/>
                  </a:ext>
                </a:extLst>
              </p:cNvPr>
              <p:cNvCxnSpPr>
                <a:cxnSpLocks/>
                <a:stCxn id="59" idx="2"/>
              </p:cNvCxnSpPr>
              <p:nvPr/>
            </p:nvCxnSpPr>
            <p:spPr>
              <a:xfrm>
                <a:off x="4042870" y="5707769"/>
                <a:ext cx="416294" cy="493799"/>
              </a:xfrm>
              <a:prstGeom prst="line">
                <a:avLst/>
              </a:prstGeom>
              <a:grpFill/>
              <a:ln>
                <a:solidFill>
                  <a:schemeClr val="accent6">
                    <a:lumMod val="1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uora yhdysviiva 50">
                <a:extLst>
                  <a:ext uri="{FF2B5EF4-FFF2-40B4-BE49-F238E27FC236}">
                    <a16:creationId xmlns:a16="http://schemas.microsoft.com/office/drawing/2014/main" id="{A42E29B6-86D2-47AD-9E03-A57262DF5A18}"/>
                  </a:ext>
                </a:extLst>
              </p:cNvPr>
              <p:cNvCxnSpPr>
                <a:cxnSpLocks/>
                <a:stCxn id="60" idx="4"/>
                <a:endCxn id="105" idx="4"/>
              </p:cNvCxnSpPr>
              <p:nvPr/>
            </p:nvCxnSpPr>
            <p:spPr>
              <a:xfrm flipH="1">
                <a:off x="3327627" y="6017802"/>
                <a:ext cx="673729" cy="290312"/>
              </a:xfrm>
              <a:prstGeom prst="line">
                <a:avLst/>
              </a:prstGeom>
              <a:grpFill/>
              <a:ln>
                <a:solidFill>
                  <a:schemeClr val="accent6">
                    <a:lumMod val="1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uora yhdysviiva 51">
                <a:extLst>
                  <a:ext uri="{FF2B5EF4-FFF2-40B4-BE49-F238E27FC236}">
                    <a16:creationId xmlns:a16="http://schemas.microsoft.com/office/drawing/2014/main" id="{95578E39-439D-4BDC-BDB2-2676A40EFE9E}"/>
                  </a:ext>
                </a:extLst>
              </p:cNvPr>
              <p:cNvCxnSpPr>
                <a:cxnSpLocks/>
                <a:stCxn id="58" idx="0"/>
                <a:endCxn id="106" idx="0"/>
              </p:cNvCxnSpPr>
              <p:nvPr/>
            </p:nvCxnSpPr>
            <p:spPr>
              <a:xfrm flipH="1">
                <a:off x="3397598" y="5631340"/>
                <a:ext cx="359402" cy="136516"/>
              </a:xfrm>
              <a:prstGeom prst="line">
                <a:avLst/>
              </a:prstGeom>
              <a:grpFill/>
              <a:ln>
                <a:solidFill>
                  <a:schemeClr val="accent6">
                    <a:lumMod val="1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Ryhmä 52">
                <a:extLst>
                  <a:ext uri="{FF2B5EF4-FFF2-40B4-BE49-F238E27FC236}">
                    <a16:creationId xmlns:a16="http://schemas.microsoft.com/office/drawing/2014/main" id="{6DFC8388-E334-4936-A7AB-033DBDD7C215}"/>
                  </a:ext>
                </a:extLst>
              </p:cNvPr>
              <p:cNvGrpSpPr/>
              <p:nvPr/>
            </p:nvGrpSpPr>
            <p:grpSpPr>
              <a:xfrm>
                <a:off x="2954783" y="4133254"/>
                <a:ext cx="2162412" cy="2208891"/>
                <a:chOff x="2942284" y="3964493"/>
                <a:chExt cx="2162412" cy="2208891"/>
              </a:xfrm>
              <a:grpFill/>
            </p:grpSpPr>
            <p:grpSp>
              <p:nvGrpSpPr>
                <p:cNvPr id="56" name="Ryhmä 55">
                  <a:extLst>
                    <a:ext uri="{FF2B5EF4-FFF2-40B4-BE49-F238E27FC236}">
                      <a16:creationId xmlns:a16="http://schemas.microsoft.com/office/drawing/2014/main" id="{755FA89E-CBE8-4341-9965-9EE481C83007}"/>
                    </a:ext>
                  </a:extLst>
                </p:cNvPr>
                <p:cNvGrpSpPr/>
                <p:nvPr/>
              </p:nvGrpSpPr>
              <p:grpSpPr>
                <a:xfrm>
                  <a:off x="2942284" y="5599095"/>
                  <a:ext cx="739933" cy="540258"/>
                  <a:chOff x="2857244" y="5390813"/>
                  <a:chExt cx="1223839" cy="739583"/>
                </a:xfrm>
                <a:grpFill/>
              </p:grpSpPr>
              <p:sp>
                <p:nvSpPr>
                  <p:cNvPr id="104" name="Säännöllinen viisikulmio 105">
                    <a:extLst>
                      <a:ext uri="{FF2B5EF4-FFF2-40B4-BE49-F238E27FC236}">
                        <a16:creationId xmlns:a16="http://schemas.microsoft.com/office/drawing/2014/main" id="{98DA5806-B24D-40B8-9F76-F562E5982ED0}"/>
                      </a:ext>
                    </a:extLst>
                  </p:cNvPr>
                  <p:cNvSpPr/>
                  <p:nvPr/>
                </p:nvSpPr>
                <p:spPr>
                  <a:xfrm>
                    <a:off x="2857244" y="5437432"/>
                    <a:ext cx="228600" cy="228600"/>
                  </a:xfrm>
                  <a:prstGeom prst="pentagon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w Cen MT" panose="020B0602020104020603" pitchFamily="34" charset="0"/>
                    </a:endParaRPr>
                  </a:p>
                </p:txBody>
              </p:sp>
              <p:sp>
                <p:nvSpPr>
                  <p:cNvPr id="105" name="Säännöllinen viisikulmio 106">
                    <a:extLst>
                      <a:ext uri="{FF2B5EF4-FFF2-40B4-BE49-F238E27FC236}">
                        <a16:creationId xmlns:a16="http://schemas.microsoft.com/office/drawing/2014/main" id="{4C8B3AD1-A9B6-495D-9DE0-18BFCBEE8F31}"/>
                      </a:ext>
                    </a:extLst>
                  </p:cNvPr>
                  <p:cNvSpPr/>
                  <p:nvPr/>
                </p:nvSpPr>
                <p:spPr>
                  <a:xfrm>
                    <a:off x="3288981" y="5901796"/>
                    <a:ext cx="228600" cy="228600"/>
                  </a:xfrm>
                  <a:prstGeom prst="pentagon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w Cen MT" panose="020B0602020104020603" pitchFamily="34" charset="0"/>
                    </a:endParaRPr>
                  </a:p>
                </p:txBody>
              </p:sp>
              <p:sp>
                <p:nvSpPr>
                  <p:cNvPr id="106" name="Säännöllinen viisikulmio 107">
                    <a:extLst>
                      <a:ext uri="{FF2B5EF4-FFF2-40B4-BE49-F238E27FC236}">
                        <a16:creationId xmlns:a16="http://schemas.microsoft.com/office/drawing/2014/main" id="{01101CC3-CE2C-4FFD-B6EE-D9E7D925FAA8}"/>
                      </a:ext>
                    </a:extLst>
                  </p:cNvPr>
                  <p:cNvSpPr/>
                  <p:nvPr/>
                </p:nvSpPr>
                <p:spPr>
                  <a:xfrm>
                    <a:off x="3475354" y="5390813"/>
                    <a:ext cx="228600" cy="228600"/>
                  </a:xfrm>
                  <a:prstGeom prst="pentagon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w Cen MT" panose="020B0602020104020603" pitchFamily="34" charset="0"/>
                    </a:endParaRPr>
                  </a:p>
                </p:txBody>
              </p:sp>
              <p:sp>
                <p:nvSpPr>
                  <p:cNvPr id="107" name="Säännöllinen viisikulmio 108">
                    <a:extLst>
                      <a:ext uri="{FF2B5EF4-FFF2-40B4-BE49-F238E27FC236}">
                        <a16:creationId xmlns:a16="http://schemas.microsoft.com/office/drawing/2014/main" id="{5F598314-C1CD-4E91-ABEE-635C63B11A06}"/>
                      </a:ext>
                    </a:extLst>
                  </p:cNvPr>
                  <p:cNvSpPr/>
                  <p:nvPr/>
                </p:nvSpPr>
                <p:spPr>
                  <a:xfrm>
                    <a:off x="3852483" y="5581938"/>
                    <a:ext cx="228600" cy="228600"/>
                  </a:xfrm>
                  <a:prstGeom prst="pentagon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w Cen MT" panose="020B0602020104020603" pitchFamily="34" charset="0"/>
                    </a:endParaRPr>
                  </a:p>
                </p:txBody>
              </p:sp>
              <p:cxnSp>
                <p:nvCxnSpPr>
                  <p:cNvPr id="108" name="Suora yhdysviiva 107">
                    <a:extLst>
                      <a:ext uri="{FF2B5EF4-FFF2-40B4-BE49-F238E27FC236}">
                        <a16:creationId xmlns:a16="http://schemas.microsoft.com/office/drawing/2014/main" id="{A38483B5-36CE-43B5-9408-FFB83A8DBDB0}"/>
                      </a:ext>
                    </a:extLst>
                  </p:cNvPr>
                  <p:cNvCxnSpPr>
                    <a:cxnSpLocks/>
                    <a:stCxn id="104" idx="4"/>
                    <a:endCxn id="105" idx="1"/>
                  </p:cNvCxnSpPr>
                  <p:nvPr/>
                </p:nvCxnSpPr>
                <p:spPr>
                  <a:xfrm>
                    <a:off x="3042185" y="5666031"/>
                    <a:ext cx="246796" cy="323082"/>
                  </a:xfrm>
                  <a:prstGeom prst="line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uora yhdysviiva 108">
                    <a:extLst>
                      <a:ext uri="{FF2B5EF4-FFF2-40B4-BE49-F238E27FC236}">
                        <a16:creationId xmlns:a16="http://schemas.microsoft.com/office/drawing/2014/main" id="{0BE00931-B0FB-4258-907D-1D72233887D9}"/>
                      </a:ext>
                    </a:extLst>
                  </p:cNvPr>
                  <p:cNvCxnSpPr>
                    <a:cxnSpLocks/>
                    <a:stCxn id="104" idx="5"/>
                    <a:endCxn id="107" idx="2"/>
                  </p:cNvCxnSpPr>
                  <p:nvPr/>
                </p:nvCxnSpPr>
                <p:spPr>
                  <a:xfrm>
                    <a:off x="3085844" y="5524749"/>
                    <a:ext cx="810298" cy="285788"/>
                  </a:xfrm>
                  <a:prstGeom prst="line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uora yhdysviiva 109">
                    <a:extLst>
                      <a:ext uri="{FF2B5EF4-FFF2-40B4-BE49-F238E27FC236}">
                        <a16:creationId xmlns:a16="http://schemas.microsoft.com/office/drawing/2014/main" id="{027FA007-0083-46C5-A83F-2603DACA1CE1}"/>
                      </a:ext>
                    </a:extLst>
                  </p:cNvPr>
                  <p:cNvCxnSpPr>
                    <a:cxnSpLocks/>
                    <a:stCxn id="106" idx="4"/>
                    <a:endCxn id="107" idx="1"/>
                  </p:cNvCxnSpPr>
                  <p:nvPr/>
                </p:nvCxnSpPr>
                <p:spPr>
                  <a:xfrm>
                    <a:off x="3660295" y="5619412"/>
                    <a:ext cx="192188" cy="49843"/>
                  </a:xfrm>
                  <a:prstGeom prst="line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uora yhdysviiva 110">
                    <a:extLst>
                      <a:ext uri="{FF2B5EF4-FFF2-40B4-BE49-F238E27FC236}">
                        <a16:creationId xmlns:a16="http://schemas.microsoft.com/office/drawing/2014/main" id="{08C65896-98AD-4E54-8F90-A562061ABF5C}"/>
                      </a:ext>
                    </a:extLst>
                  </p:cNvPr>
                  <p:cNvCxnSpPr>
                    <a:cxnSpLocks/>
                    <a:stCxn id="106" idx="1"/>
                    <a:endCxn id="104" idx="5"/>
                  </p:cNvCxnSpPr>
                  <p:nvPr/>
                </p:nvCxnSpPr>
                <p:spPr>
                  <a:xfrm flipH="1">
                    <a:off x="3085844" y="5478130"/>
                    <a:ext cx="389510" cy="46619"/>
                  </a:xfrm>
                  <a:prstGeom prst="line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uora yhdysviiva 111">
                    <a:extLst>
                      <a:ext uri="{FF2B5EF4-FFF2-40B4-BE49-F238E27FC236}">
                        <a16:creationId xmlns:a16="http://schemas.microsoft.com/office/drawing/2014/main" id="{1C1A2045-950B-4673-90C7-A4FD7E917117}"/>
                      </a:ext>
                    </a:extLst>
                  </p:cNvPr>
                  <p:cNvCxnSpPr>
                    <a:cxnSpLocks/>
                    <a:stCxn id="107" idx="2"/>
                    <a:endCxn id="105" idx="5"/>
                  </p:cNvCxnSpPr>
                  <p:nvPr/>
                </p:nvCxnSpPr>
                <p:spPr>
                  <a:xfrm flipH="1">
                    <a:off x="3517581" y="5810537"/>
                    <a:ext cx="378561" cy="178576"/>
                  </a:xfrm>
                  <a:prstGeom prst="line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uora yhdysviiva 112">
                    <a:extLst>
                      <a:ext uri="{FF2B5EF4-FFF2-40B4-BE49-F238E27FC236}">
                        <a16:creationId xmlns:a16="http://schemas.microsoft.com/office/drawing/2014/main" id="{3C3AC8C1-DA7F-4E62-8222-CC50CFB5DD4B}"/>
                      </a:ext>
                    </a:extLst>
                  </p:cNvPr>
                  <p:cNvCxnSpPr>
                    <a:cxnSpLocks/>
                    <a:stCxn id="105" idx="0"/>
                  </p:cNvCxnSpPr>
                  <p:nvPr/>
                </p:nvCxnSpPr>
                <p:spPr>
                  <a:xfrm flipV="1">
                    <a:off x="3403281" y="5619411"/>
                    <a:ext cx="114300" cy="282385"/>
                  </a:xfrm>
                  <a:prstGeom prst="line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" name="Ryhmä 56">
                  <a:extLst>
                    <a:ext uri="{FF2B5EF4-FFF2-40B4-BE49-F238E27FC236}">
                      <a16:creationId xmlns:a16="http://schemas.microsoft.com/office/drawing/2014/main" id="{6FEF0C57-5D5E-43A9-A073-0B5209D8A2B6}"/>
                    </a:ext>
                  </a:extLst>
                </p:cNvPr>
                <p:cNvGrpSpPr/>
                <p:nvPr/>
              </p:nvGrpSpPr>
              <p:grpSpPr>
                <a:xfrm>
                  <a:off x="4410864" y="5633150"/>
                  <a:ext cx="693832" cy="540234"/>
                  <a:chOff x="4396229" y="5388058"/>
                  <a:chExt cx="1118619" cy="684296"/>
                </a:xfrm>
                <a:grpFill/>
              </p:grpSpPr>
              <p:sp>
                <p:nvSpPr>
                  <p:cNvPr id="94" name="Säännöllinen viisikulmio 115">
                    <a:extLst>
                      <a:ext uri="{FF2B5EF4-FFF2-40B4-BE49-F238E27FC236}">
                        <a16:creationId xmlns:a16="http://schemas.microsoft.com/office/drawing/2014/main" id="{74D7D0E5-9166-4772-ADD7-E70B9E411285}"/>
                      </a:ext>
                    </a:extLst>
                  </p:cNvPr>
                  <p:cNvSpPr/>
                  <p:nvPr/>
                </p:nvSpPr>
                <p:spPr>
                  <a:xfrm>
                    <a:off x="4396229" y="5638195"/>
                    <a:ext cx="228600" cy="228600"/>
                  </a:xfrm>
                  <a:prstGeom prst="pentagon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w Cen MT" panose="020B0602020104020603" pitchFamily="34" charset="0"/>
                    </a:endParaRPr>
                  </a:p>
                </p:txBody>
              </p:sp>
              <p:sp>
                <p:nvSpPr>
                  <p:cNvPr id="95" name="Säännöllinen viisikulmio 116">
                    <a:extLst>
                      <a:ext uri="{FF2B5EF4-FFF2-40B4-BE49-F238E27FC236}">
                        <a16:creationId xmlns:a16="http://schemas.microsoft.com/office/drawing/2014/main" id="{BCA092EE-DBAE-4686-8249-EB4B3C2B6BD1}"/>
                      </a:ext>
                    </a:extLst>
                  </p:cNvPr>
                  <p:cNvSpPr/>
                  <p:nvPr/>
                </p:nvSpPr>
                <p:spPr>
                  <a:xfrm>
                    <a:off x="4743573" y="5843754"/>
                    <a:ext cx="228600" cy="228600"/>
                  </a:xfrm>
                  <a:prstGeom prst="pentagon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w Cen MT" panose="020B0602020104020603" pitchFamily="34" charset="0"/>
                    </a:endParaRPr>
                  </a:p>
                </p:txBody>
              </p:sp>
              <p:sp>
                <p:nvSpPr>
                  <p:cNvPr id="96" name="Säännöllinen viisikulmio 117">
                    <a:extLst>
                      <a:ext uri="{FF2B5EF4-FFF2-40B4-BE49-F238E27FC236}">
                        <a16:creationId xmlns:a16="http://schemas.microsoft.com/office/drawing/2014/main" id="{E60DFCD4-68E9-444E-A43F-C444FDA5AEA4}"/>
                      </a:ext>
                    </a:extLst>
                  </p:cNvPr>
                  <p:cNvSpPr/>
                  <p:nvPr/>
                </p:nvSpPr>
                <p:spPr>
                  <a:xfrm>
                    <a:off x="4811647" y="5388058"/>
                    <a:ext cx="228600" cy="228600"/>
                  </a:xfrm>
                  <a:prstGeom prst="pentagon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w Cen MT" panose="020B0602020104020603" pitchFamily="34" charset="0"/>
                    </a:endParaRPr>
                  </a:p>
                </p:txBody>
              </p:sp>
              <p:sp>
                <p:nvSpPr>
                  <p:cNvPr id="97" name="Säännöllinen viisikulmio 118">
                    <a:extLst>
                      <a:ext uri="{FF2B5EF4-FFF2-40B4-BE49-F238E27FC236}">
                        <a16:creationId xmlns:a16="http://schemas.microsoft.com/office/drawing/2014/main" id="{AFD246F7-473A-497C-88C3-3796329B91F6}"/>
                      </a:ext>
                    </a:extLst>
                  </p:cNvPr>
                  <p:cNvSpPr/>
                  <p:nvPr/>
                </p:nvSpPr>
                <p:spPr>
                  <a:xfrm>
                    <a:off x="5286248" y="5670332"/>
                    <a:ext cx="228600" cy="228600"/>
                  </a:xfrm>
                  <a:prstGeom prst="pentagon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w Cen MT" panose="020B0602020104020603" pitchFamily="34" charset="0"/>
                    </a:endParaRPr>
                  </a:p>
                </p:txBody>
              </p:sp>
              <p:cxnSp>
                <p:nvCxnSpPr>
                  <p:cNvPr id="98" name="Suora yhdysviiva 97">
                    <a:extLst>
                      <a:ext uri="{FF2B5EF4-FFF2-40B4-BE49-F238E27FC236}">
                        <a16:creationId xmlns:a16="http://schemas.microsoft.com/office/drawing/2014/main" id="{62270E1A-A747-4502-83E2-D3ECBED10E2D}"/>
                      </a:ext>
                    </a:extLst>
                  </p:cNvPr>
                  <p:cNvCxnSpPr>
                    <a:cxnSpLocks/>
                    <a:stCxn id="94" idx="4"/>
                    <a:endCxn id="95" idx="1"/>
                  </p:cNvCxnSpPr>
                  <p:nvPr/>
                </p:nvCxnSpPr>
                <p:spPr>
                  <a:xfrm>
                    <a:off x="4581170" y="5866794"/>
                    <a:ext cx="162403" cy="64277"/>
                  </a:xfrm>
                  <a:prstGeom prst="line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uora yhdysviiva 98">
                    <a:extLst>
                      <a:ext uri="{FF2B5EF4-FFF2-40B4-BE49-F238E27FC236}">
                        <a16:creationId xmlns:a16="http://schemas.microsoft.com/office/drawing/2014/main" id="{A570A643-8213-4EDD-A2BD-7B371C88B561}"/>
                      </a:ext>
                    </a:extLst>
                  </p:cNvPr>
                  <p:cNvCxnSpPr>
                    <a:cxnSpLocks/>
                    <a:stCxn id="94" idx="5"/>
                    <a:endCxn id="97" idx="2"/>
                  </p:cNvCxnSpPr>
                  <p:nvPr/>
                </p:nvCxnSpPr>
                <p:spPr>
                  <a:xfrm>
                    <a:off x="4624829" y="5725512"/>
                    <a:ext cx="705078" cy="173419"/>
                  </a:xfrm>
                  <a:prstGeom prst="line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uora yhdysviiva 99">
                    <a:extLst>
                      <a:ext uri="{FF2B5EF4-FFF2-40B4-BE49-F238E27FC236}">
                        <a16:creationId xmlns:a16="http://schemas.microsoft.com/office/drawing/2014/main" id="{3F8FE160-461A-49EA-A2CE-475216047DF2}"/>
                      </a:ext>
                    </a:extLst>
                  </p:cNvPr>
                  <p:cNvCxnSpPr>
                    <a:cxnSpLocks/>
                    <a:endCxn id="97" idx="1"/>
                  </p:cNvCxnSpPr>
                  <p:nvPr/>
                </p:nvCxnSpPr>
                <p:spPr>
                  <a:xfrm>
                    <a:off x="5037569" y="5493020"/>
                    <a:ext cx="248679" cy="264629"/>
                  </a:xfrm>
                  <a:prstGeom prst="line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uora yhdysviiva 100">
                    <a:extLst>
                      <a:ext uri="{FF2B5EF4-FFF2-40B4-BE49-F238E27FC236}">
                        <a16:creationId xmlns:a16="http://schemas.microsoft.com/office/drawing/2014/main" id="{90E45DAC-335C-41C2-A12E-B42EA8DADCCF}"/>
                      </a:ext>
                    </a:extLst>
                  </p:cNvPr>
                  <p:cNvCxnSpPr>
                    <a:cxnSpLocks/>
                    <a:stCxn id="96" idx="1"/>
                    <a:endCxn id="94" idx="0"/>
                  </p:cNvCxnSpPr>
                  <p:nvPr/>
                </p:nvCxnSpPr>
                <p:spPr>
                  <a:xfrm flipH="1">
                    <a:off x="4510529" y="5475375"/>
                    <a:ext cx="301118" cy="162820"/>
                  </a:xfrm>
                  <a:prstGeom prst="line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uora yhdysviiva 101">
                    <a:extLst>
                      <a:ext uri="{FF2B5EF4-FFF2-40B4-BE49-F238E27FC236}">
                        <a16:creationId xmlns:a16="http://schemas.microsoft.com/office/drawing/2014/main" id="{969ACE11-B95E-4A56-85AA-861439782A2A}"/>
                      </a:ext>
                    </a:extLst>
                  </p:cNvPr>
                  <p:cNvCxnSpPr>
                    <a:cxnSpLocks/>
                    <a:stCxn id="97" idx="2"/>
                    <a:endCxn id="95" idx="5"/>
                  </p:cNvCxnSpPr>
                  <p:nvPr/>
                </p:nvCxnSpPr>
                <p:spPr>
                  <a:xfrm flipH="1">
                    <a:off x="4972173" y="5898931"/>
                    <a:ext cx="357734" cy="32140"/>
                  </a:xfrm>
                  <a:prstGeom prst="line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uora yhdysviiva 102">
                    <a:extLst>
                      <a:ext uri="{FF2B5EF4-FFF2-40B4-BE49-F238E27FC236}">
                        <a16:creationId xmlns:a16="http://schemas.microsoft.com/office/drawing/2014/main" id="{8FEE86F2-5793-4271-8DE6-C6B593DB7D65}"/>
                      </a:ext>
                    </a:extLst>
                  </p:cNvPr>
                  <p:cNvCxnSpPr>
                    <a:cxnSpLocks/>
                    <a:stCxn id="95" idx="0"/>
                    <a:endCxn id="96" idx="2"/>
                  </p:cNvCxnSpPr>
                  <p:nvPr/>
                </p:nvCxnSpPr>
                <p:spPr>
                  <a:xfrm flipH="1" flipV="1">
                    <a:off x="4855306" y="5616657"/>
                    <a:ext cx="2567" cy="227097"/>
                  </a:xfrm>
                  <a:prstGeom prst="line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" name="Säännöllinen viisikulmio 138">
                  <a:extLst>
                    <a:ext uri="{FF2B5EF4-FFF2-40B4-BE49-F238E27FC236}">
                      <a16:creationId xmlns:a16="http://schemas.microsoft.com/office/drawing/2014/main" id="{83A24446-E18C-43FC-AAFC-1A0EB2C0E38F}"/>
                    </a:ext>
                  </a:extLst>
                </p:cNvPr>
                <p:cNvSpPr/>
                <p:nvPr/>
              </p:nvSpPr>
              <p:spPr>
                <a:xfrm>
                  <a:off x="3681331" y="5462579"/>
                  <a:ext cx="126339" cy="152858"/>
                </a:xfrm>
                <a:prstGeom prst="pentagon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w Cen MT" panose="020B0602020104020603" pitchFamily="34" charset="0"/>
                  </a:endParaRPr>
                </a:p>
              </p:txBody>
            </p:sp>
            <p:sp>
              <p:nvSpPr>
                <p:cNvPr id="59" name="Säännöllinen viisikulmio 139">
                  <a:extLst>
                    <a:ext uri="{FF2B5EF4-FFF2-40B4-BE49-F238E27FC236}">
                      <a16:creationId xmlns:a16="http://schemas.microsoft.com/office/drawing/2014/main" id="{731850D8-FE6F-41F9-AD83-192FCF03BC3E}"/>
                    </a:ext>
                  </a:extLst>
                </p:cNvPr>
                <p:cNvSpPr/>
                <p:nvPr/>
              </p:nvSpPr>
              <p:spPr>
                <a:xfrm>
                  <a:off x="4006242" y="5386150"/>
                  <a:ext cx="126339" cy="152858"/>
                </a:xfrm>
                <a:prstGeom prst="pentagon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w Cen MT" panose="020B0602020104020603" pitchFamily="34" charset="0"/>
                  </a:endParaRPr>
                </a:p>
              </p:txBody>
            </p:sp>
            <p:sp>
              <p:nvSpPr>
                <p:cNvPr id="60" name="Säännöllinen viisikulmio 140">
                  <a:extLst>
                    <a:ext uri="{FF2B5EF4-FFF2-40B4-BE49-F238E27FC236}">
                      <a16:creationId xmlns:a16="http://schemas.microsoft.com/office/drawing/2014/main" id="{3650B3FF-20C0-48FD-A949-C1261B4F1468}"/>
                    </a:ext>
                  </a:extLst>
                </p:cNvPr>
                <p:cNvSpPr/>
                <p:nvPr/>
              </p:nvSpPr>
              <p:spPr>
                <a:xfrm>
                  <a:off x="3886647" y="5696183"/>
                  <a:ext cx="126339" cy="152858"/>
                </a:xfrm>
                <a:prstGeom prst="pentagon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w Cen MT" panose="020B0602020104020603" pitchFamily="34" charset="0"/>
                  </a:endParaRPr>
                </a:p>
              </p:txBody>
            </p:sp>
            <p:sp>
              <p:nvSpPr>
                <p:cNvPr id="61" name="Säännöllinen viisikulmio 141">
                  <a:extLst>
                    <a:ext uri="{FF2B5EF4-FFF2-40B4-BE49-F238E27FC236}">
                      <a16:creationId xmlns:a16="http://schemas.microsoft.com/office/drawing/2014/main" id="{F6F6863A-F8BC-4B44-B640-0EA2A87BA0D3}"/>
                    </a:ext>
                  </a:extLst>
                </p:cNvPr>
                <p:cNvSpPr/>
                <p:nvPr/>
              </p:nvSpPr>
              <p:spPr>
                <a:xfrm>
                  <a:off x="4231362" y="5559206"/>
                  <a:ext cx="126339" cy="152858"/>
                </a:xfrm>
                <a:prstGeom prst="pentagon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w Cen MT" panose="020B0602020104020603" pitchFamily="34" charset="0"/>
                  </a:endParaRPr>
                </a:p>
              </p:txBody>
            </p:sp>
            <p:cxnSp>
              <p:nvCxnSpPr>
                <p:cNvPr id="62" name="Suora yhdysviiva 61">
                  <a:extLst>
                    <a:ext uri="{FF2B5EF4-FFF2-40B4-BE49-F238E27FC236}">
                      <a16:creationId xmlns:a16="http://schemas.microsoft.com/office/drawing/2014/main" id="{B15623BA-8201-4A74-AEE4-9995133B4D58}"/>
                    </a:ext>
                  </a:extLst>
                </p:cNvPr>
                <p:cNvCxnSpPr>
                  <a:cxnSpLocks/>
                  <a:stCxn id="58" idx="0"/>
                  <a:endCxn id="59" idx="1"/>
                </p:cNvCxnSpPr>
                <p:nvPr/>
              </p:nvCxnSpPr>
              <p:spPr>
                <a:xfrm flipV="1">
                  <a:off x="3744501" y="5444536"/>
                  <a:ext cx="261741" cy="18043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uora yhdysviiva 62">
                  <a:extLst>
                    <a:ext uri="{FF2B5EF4-FFF2-40B4-BE49-F238E27FC236}">
                      <a16:creationId xmlns:a16="http://schemas.microsoft.com/office/drawing/2014/main" id="{3D1A5E6B-2130-44A3-92B9-A77856D9833A}"/>
                    </a:ext>
                  </a:extLst>
                </p:cNvPr>
                <p:cNvCxnSpPr>
                  <a:cxnSpLocks/>
                  <a:stCxn id="58" idx="5"/>
                  <a:endCxn id="61" idx="2"/>
                </p:cNvCxnSpPr>
                <p:nvPr/>
              </p:nvCxnSpPr>
              <p:spPr>
                <a:xfrm>
                  <a:off x="3807670" y="5520966"/>
                  <a:ext cx="447821" cy="191098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uora yhdysviiva 63">
                  <a:extLst>
                    <a:ext uri="{FF2B5EF4-FFF2-40B4-BE49-F238E27FC236}">
                      <a16:creationId xmlns:a16="http://schemas.microsoft.com/office/drawing/2014/main" id="{C98709D9-1506-4E58-9F0B-127EA193DC00}"/>
                    </a:ext>
                  </a:extLst>
                </p:cNvPr>
                <p:cNvCxnSpPr>
                  <a:cxnSpLocks/>
                  <a:stCxn id="60" idx="4"/>
                  <a:endCxn id="61" idx="2"/>
                </p:cNvCxnSpPr>
                <p:nvPr/>
              </p:nvCxnSpPr>
              <p:spPr>
                <a:xfrm flipV="1">
                  <a:off x="3988857" y="5712064"/>
                  <a:ext cx="266634" cy="136977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uora yhdysviiva 64">
                  <a:extLst>
                    <a:ext uri="{FF2B5EF4-FFF2-40B4-BE49-F238E27FC236}">
                      <a16:creationId xmlns:a16="http://schemas.microsoft.com/office/drawing/2014/main" id="{AD4352ED-A2BE-4CDD-A296-C1B5FF3C25D0}"/>
                    </a:ext>
                  </a:extLst>
                </p:cNvPr>
                <p:cNvCxnSpPr>
                  <a:cxnSpLocks/>
                  <a:stCxn id="60" idx="1"/>
                  <a:endCxn id="58" idx="4"/>
                </p:cNvCxnSpPr>
                <p:nvPr/>
              </p:nvCxnSpPr>
              <p:spPr>
                <a:xfrm flipH="1" flipV="1">
                  <a:off x="3783541" y="5615437"/>
                  <a:ext cx="103106" cy="139132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uora yhdysviiva 65">
                  <a:extLst>
                    <a:ext uri="{FF2B5EF4-FFF2-40B4-BE49-F238E27FC236}">
                      <a16:creationId xmlns:a16="http://schemas.microsoft.com/office/drawing/2014/main" id="{3A23079C-5543-46A0-B55B-7BFD8A1503D1}"/>
                    </a:ext>
                  </a:extLst>
                </p:cNvPr>
                <p:cNvCxnSpPr>
                  <a:cxnSpLocks/>
                  <a:stCxn id="61" idx="0"/>
                  <a:endCxn id="59" idx="5"/>
                </p:cNvCxnSpPr>
                <p:nvPr/>
              </p:nvCxnSpPr>
              <p:spPr>
                <a:xfrm flipH="1" flipV="1">
                  <a:off x="4132581" y="5444536"/>
                  <a:ext cx="161951" cy="114670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uora yhdysviiva 66">
                  <a:extLst>
                    <a:ext uri="{FF2B5EF4-FFF2-40B4-BE49-F238E27FC236}">
                      <a16:creationId xmlns:a16="http://schemas.microsoft.com/office/drawing/2014/main" id="{8D838012-857A-4D14-A731-40140BA6BCB7}"/>
                    </a:ext>
                  </a:extLst>
                </p:cNvPr>
                <p:cNvCxnSpPr>
                  <a:cxnSpLocks/>
                  <a:stCxn id="59" idx="2"/>
                  <a:endCxn id="60" idx="0"/>
                </p:cNvCxnSpPr>
                <p:nvPr/>
              </p:nvCxnSpPr>
              <p:spPr>
                <a:xfrm flipH="1">
                  <a:off x="3949817" y="5539008"/>
                  <a:ext cx="80554" cy="157175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Säännöllinen viisikulmio 176">
                  <a:extLst>
                    <a:ext uri="{FF2B5EF4-FFF2-40B4-BE49-F238E27FC236}">
                      <a16:creationId xmlns:a16="http://schemas.microsoft.com/office/drawing/2014/main" id="{E12F6A4A-C724-45DF-852E-53AE0BCD5279}"/>
                    </a:ext>
                  </a:extLst>
                </p:cNvPr>
                <p:cNvSpPr/>
                <p:nvPr/>
              </p:nvSpPr>
              <p:spPr>
                <a:xfrm>
                  <a:off x="3368266" y="4695113"/>
                  <a:ext cx="228600" cy="228600"/>
                </a:xfrm>
                <a:prstGeom prst="pentagon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w Cen MT" panose="020B0602020104020603" pitchFamily="34" charset="0"/>
                  </a:endParaRPr>
                </a:p>
              </p:txBody>
            </p:sp>
            <p:sp>
              <p:nvSpPr>
                <p:cNvPr id="69" name="Säännöllinen viisikulmio 178">
                  <a:extLst>
                    <a:ext uri="{FF2B5EF4-FFF2-40B4-BE49-F238E27FC236}">
                      <a16:creationId xmlns:a16="http://schemas.microsoft.com/office/drawing/2014/main" id="{2DBC4DA8-1D0F-410A-B0A5-630C8B3DDE17}"/>
                    </a:ext>
                  </a:extLst>
                </p:cNvPr>
                <p:cNvSpPr/>
                <p:nvPr/>
              </p:nvSpPr>
              <p:spPr>
                <a:xfrm>
                  <a:off x="3916046" y="4960321"/>
                  <a:ext cx="228600" cy="228600"/>
                </a:xfrm>
                <a:prstGeom prst="pentagon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w Cen MT" panose="020B0602020104020603" pitchFamily="34" charset="0"/>
                  </a:endParaRPr>
                </a:p>
              </p:txBody>
            </p:sp>
            <p:sp>
              <p:nvSpPr>
                <p:cNvPr id="70" name="Säännöllinen viisikulmio 179">
                  <a:extLst>
                    <a:ext uri="{FF2B5EF4-FFF2-40B4-BE49-F238E27FC236}">
                      <a16:creationId xmlns:a16="http://schemas.microsoft.com/office/drawing/2014/main" id="{106CD884-3240-486B-8938-C69DA8E3CCC2}"/>
                    </a:ext>
                  </a:extLst>
                </p:cNvPr>
                <p:cNvSpPr/>
                <p:nvPr/>
              </p:nvSpPr>
              <p:spPr>
                <a:xfrm>
                  <a:off x="4439930" y="4510943"/>
                  <a:ext cx="228600" cy="228600"/>
                </a:xfrm>
                <a:prstGeom prst="pentagon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w Cen MT" panose="020B0602020104020603" pitchFamily="34" charset="0"/>
                  </a:endParaRPr>
                </a:p>
              </p:txBody>
            </p:sp>
            <p:cxnSp>
              <p:nvCxnSpPr>
                <p:cNvPr id="71" name="Suora yhdysviiva 70">
                  <a:extLst>
                    <a:ext uri="{FF2B5EF4-FFF2-40B4-BE49-F238E27FC236}">
                      <a16:creationId xmlns:a16="http://schemas.microsoft.com/office/drawing/2014/main" id="{4F631499-FC58-4C03-8E51-52A43F780662}"/>
                    </a:ext>
                  </a:extLst>
                </p:cNvPr>
                <p:cNvCxnSpPr>
                  <a:cxnSpLocks/>
                  <a:stCxn id="68" idx="5"/>
                  <a:endCxn id="70" idx="1"/>
                </p:cNvCxnSpPr>
                <p:nvPr/>
              </p:nvCxnSpPr>
              <p:spPr>
                <a:xfrm flipV="1">
                  <a:off x="3596866" y="4598260"/>
                  <a:ext cx="843064" cy="184170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uora yhdysviiva 71">
                  <a:extLst>
                    <a:ext uri="{FF2B5EF4-FFF2-40B4-BE49-F238E27FC236}">
                      <a16:creationId xmlns:a16="http://schemas.microsoft.com/office/drawing/2014/main" id="{985C54B4-D773-47B2-B52D-543BA193605F}"/>
                    </a:ext>
                  </a:extLst>
                </p:cNvPr>
                <p:cNvCxnSpPr>
                  <a:cxnSpLocks/>
                  <a:stCxn id="69" idx="5"/>
                  <a:endCxn id="70" idx="2"/>
                </p:cNvCxnSpPr>
                <p:nvPr/>
              </p:nvCxnSpPr>
              <p:spPr>
                <a:xfrm flipV="1">
                  <a:off x="4144646" y="4739542"/>
                  <a:ext cx="338943" cy="308096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uora yhdysviiva 72">
                  <a:extLst>
                    <a:ext uri="{FF2B5EF4-FFF2-40B4-BE49-F238E27FC236}">
                      <a16:creationId xmlns:a16="http://schemas.microsoft.com/office/drawing/2014/main" id="{B354E581-151F-4F38-B7FE-DA40FE5DB061}"/>
                    </a:ext>
                  </a:extLst>
                </p:cNvPr>
                <p:cNvCxnSpPr>
                  <a:cxnSpLocks/>
                  <a:stCxn id="69" idx="1"/>
                  <a:endCxn id="68" idx="4"/>
                </p:cNvCxnSpPr>
                <p:nvPr/>
              </p:nvCxnSpPr>
              <p:spPr>
                <a:xfrm flipH="1" flipV="1">
                  <a:off x="3553207" y="4923712"/>
                  <a:ext cx="362839" cy="123926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Säännöllinen viisikulmio 243">
                  <a:extLst>
                    <a:ext uri="{FF2B5EF4-FFF2-40B4-BE49-F238E27FC236}">
                      <a16:creationId xmlns:a16="http://schemas.microsoft.com/office/drawing/2014/main" id="{03C8C6EE-4022-4776-A152-387D6D060F4A}"/>
                    </a:ext>
                  </a:extLst>
                </p:cNvPr>
                <p:cNvSpPr/>
                <p:nvPr/>
              </p:nvSpPr>
              <p:spPr>
                <a:xfrm>
                  <a:off x="3889543" y="3964493"/>
                  <a:ext cx="297736" cy="307840"/>
                </a:xfrm>
                <a:prstGeom prst="pentagon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w Cen MT" panose="020B0602020104020603" pitchFamily="34" charset="0"/>
                  </a:endParaRPr>
                </a:p>
              </p:txBody>
            </p:sp>
            <p:cxnSp>
              <p:nvCxnSpPr>
                <p:cNvPr id="75" name="Suora yhdysviiva 74">
                  <a:extLst>
                    <a:ext uri="{FF2B5EF4-FFF2-40B4-BE49-F238E27FC236}">
                      <a16:creationId xmlns:a16="http://schemas.microsoft.com/office/drawing/2014/main" id="{50E658B3-5AD5-43EA-8C9E-DA5AC8311CE2}"/>
                    </a:ext>
                  </a:extLst>
                </p:cNvPr>
                <p:cNvCxnSpPr>
                  <a:cxnSpLocks/>
                  <a:stCxn id="68" idx="1"/>
                  <a:endCxn id="104" idx="0"/>
                </p:cNvCxnSpPr>
                <p:nvPr/>
              </p:nvCxnSpPr>
              <p:spPr>
                <a:xfrm flipH="1">
                  <a:off x="3011390" y="4782430"/>
                  <a:ext cx="356876" cy="850720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uora yhdysviiva 75">
                  <a:extLst>
                    <a:ext uri="{FF2B5EF4-FFF2-40B4-BE49-F238E27FC236}">
                      <a16:creationId xmlns:a16="http://schemas.microsoft.com/office/drawing/2014/main" id="{43E12864-04EE-4998-B310-51B6A967D837}"/>
                    </a:ext>
                  </a:extLst>
                </p:cNvPr>
                <p:cNvCxnSpPr>
                  <a:cxnSpLocks/>
                  <a:stCxn id="68" idx="2"/>
                  <a:endCxn id="106" idx="0"/>
                </p:cNvCxnSpPr>
                <p:nvPr/>
              </p:nvCxnSpPr>
              <p:spPr>
                <a:xfrm flipH="1">
                  <a:off x="3385099" y="4923712"/>
                  <a:ext cx="26826" cy="675383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uora yhdysviiva 76">
                  <a:extLst>
                    <a:ext uri="{FF2B5EF4-FFF2-40B4-BE49-F238E27FC236}">
                      <a16:creationId xmlns:a16="http://schemas.microsoft.com/office/drawing/2014/main" id="{8F144434-F125-46DD-945A-21158EBA5F9F}"/>
                    </a:ext>
                  </a:extLst>
                </p:cNvPr>
                <p:cNvCxnSpPr>
                  <a:cxnSpLocks/>
                  <a:stCxn id="68" idx="4"/>
                  <a:endCxn id="107" idx="0"/>
                </p:cNvCxnSpPr>
                <p:nvPr/>
              </p:nvCxnSpPr>
              <p:spPr>
                <a:xfrm>
                  <a:off x="3553207" y="4923712"/>
                  <a:ext cx="59904" cy="814998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uora yhdysviiva 77">
                  <a:extLst>
                    <a:ext uri="{FF2B5EF4-FFF2-40B4-BE49-F238E27FC236}">
                      <a16:creationId xmlns:a16="http://schemas.microsoft.com/office/drawing/2014/main" id="{45B1BA50-2F1D-470D-A85E-E2BC415377D5}"/>
                    </a:ext>
                  </a:extLst>
                </p:cNvPr>
                <p:cNvCxnSpPr>
                  <a:cxnSpLocks/>
                  <a:stCxn id="68" idx="2"/>
                  <a:endCxn id="105" idx="1"/>
                </p:cNvCxnSpPr>
                <p:nvPr/>
              </p:nvCxnSpPr>
              <p:spPr>
                <a:xfrm flipH="1">
                  <a:off x="3203312" y="4923712"/>
                  <a:ext cx="208613" cy="1112435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uora yhdysviiva 78">
                  <a:extLst>
                    <a:ext uri="{FF2B5EF4-FFF2-40B4-BE49-F238E27FC236}">
                      <a16:creationId xmlns:a16="http://schemas.microsoft.com/office/drawing/2014/main" id="{9D958F94-F1BA-4D15-BBD6-81650FD30EDE}"/>
                    </a:ext>
                  </a:extLst>
                </p:cNvPr>
                <p:cNvCxnSpPr>
                  <a:cxnSpLocks/>
                  <a:stCxn id="59" idx="0"/>
                  <a:endCxn id="69" idx="4"/>
                </p:cNvCxnSpPr>
                <p:nvPr/>
              </p:nvCxnSpPr>
              <p:spPr>
                <a:xfrm flipV="1">
                  <a:off x="4069412" y="5188920"/>
                  <a:ext cx="31575" cy="197230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uora yhdysviiva 79">
                  <a:extLst>
                    <a:ext uri="{FF2B5EF4-FFF2-40B4-BE49-F238E27FC236}">
                      <a16:creationId xmlns:a16="http://schemas.microsoft.com/office/drawing/2014/main" id="{031FFFBC-2BE5-47B0-84D2-04408CE71E29}"/>
                    </a:ext>
                  </a:extLst>
                </p:cNvPr>
                <p:cNvCxnSpPr>
                  <a:cxnSpLocks/>
                  <a:stCxn id="69" idx="5"/>
                  <a:endCxn id="61" idx="0"/>
                </p:cNvCxnSpPr>
                <p:nvPr/>
              </p:nvCxnSpPr>
              <p:spPr>
                <a:xfrm>
                  <a:off x="4144646" y="5047638"/>
                  <a:ext cx="149886" cy="511568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uora yhdysviiva 80">
                  <a:extLst>
                    <a:ext uri="{FF2B5EF4-FFF2-40B4-BE49-F238E27FC236}">
                      <a16:creationId xmlns:a16="http://schemas.microsoft.com/office/drawing/2014/main" id="{3A6DBA80-1E50-432E-8D0A-7136E19BD2A0}"/>
                    </a:ext>
                  </a:extLst>
                </p:cNvPr>
                <p:cNvCxnSpPr>
                  <a:cxnSpLocks/>
                  <a:stCxn id="69" idx="1"/>
                  <a:endCxn id="58" idx="0"/>
                </p:cNvCxnSpPr>
                <p:nvPr/>
              </p:nvCxnSpPr>
              <p:spPr>
                <a:xfrm flipH="1">
                  <a:off x="3744501" y="5047638"/>
                  <a:ext cx="171545" cy="414941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uora yhdysviiva 81">
                  <a:extLst>
                    <a:ext uri="{FF2B5EF4-FFF2-40B4-BE49-F238E27FC236}">
                      <a16:creationId xmlns:a16="http://schemas.microsoft.com/office/drawing/2014/main" id="{7D80AE59-4F7F-4892-8770-18B0AF436758}"/>
                    </a:ext>
                  </a:extLst>
                </p:cNvPr>
                <p:cNvCxnSpPr>
                  <a:cxnSpLocks/>
                  <a:stCxn id="69" idx="2"/>
                  <a:endCxn id="60" idx="1"/>
                </p:cNvCxnSpPr>
                <p:nvPr/>
              </p:nvCxnSpPr>
              <p:spPr>
                <a:xfrm flipH="1">
                  <a:off x="3886647" y="5188920"/>
                  <a:ext cx="73058" cy="565649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uora yhdysviiva 82">
                  <a:extLst>
                    <a:ext uri="{FF2B5EF4-FFF2-40B4-BE49-F238E27FC236}">
                      <a16:creationId xmlns:a16="http://schemas.microsoft.com/office/drawing/2014/main" id="{0845B98E-0AB5-4A18-A9DE-A8CC4552A0D2}"/>
                    </a:ext>
                  </a:extLst>
                </p:cNvPr>
                <p:cNvCxnSpPr>
                  <a:cxnSpLocks/>
                  <a:stCxn id="95" idx="1"/>
                  <a:endCxn id="70" idx="4"/>
                </p:cNvCxnSpPr>
                <p:nvPr/>
              </p:nvCxnSpPr>
              <p:spPr>
                <a:xfrm flipH="1" flipV="1">
                  <a:off x="4624871" y="4739542"/>
                  <a:ext cx="1436" cy="1322303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uora yhdysviiva 83">
                  <a:extLst>
                    <a:ext uri="{FF2B5EF4-FFF2-40B4-BE49-F238E27FC236}">
                      <a16:creationId xmlns:a16="http://schemas.microsoft.com/office/drawing/2014/main" id="{86BA008D-A093-42C7-ADAC-9F2DB01B32B8}"/>
                    </a:ext>
                  </a:extLst>
                </p:cNvPr>
                <p:cNvCxnSpPr>
                  <a:cxnSpLocks/>
                  <a:stCxn id="96" idx="0"/>
                  <a:endCxn id="70" idx="5"/>
                </p:cNvCxnSpPr>
                <p:nvPr/>
              </p:nvCxnSpPr>
              <p:spPr>
                <a:xfrm flipH="1" flipV="1">
                  <a:off x="4668530" y="4598260"/>
                  <a:ext cx="70896" cy="1034890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uora yhdysviiva 84">
                  <a:extLst>
                    <a:ext uri="{FF2B5EF4-FFF2-40B4-BE49-F238E27FC236}">
                      <a16:creationId xmlns:a16="http://schemas.microsoft.com/office/drawing/2014/main" id="{D35A793F-575E-45DF-A3D4-38BEDED80C02}"/>
                    </a:ext>
                  </a:extLst>
                </p:cNvPr>
                <p:cNvCxnSpPr>
                  <a:cxnSpLocks/>
                  <a:stCxn id="97" idx="0"/>
                  <a:endCxn id="70" idx="5"/>
                </p:cNvCxnSpPr>
                <p:nvPr/>
              </p:nvCxnSpPr>
              <p:spPr>
                <a:xfrm flipH="1" flipV="1">
                  <a:off x="4668530" y="4598260"/>
                  <a:ext cx="365271" cy="1257738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uora yhdysviiva 86">
                  <a:extLst>
                    <a:ext uri="{FF2B5EF4-FFF2-40B4-BE49-F238E27FC236}">
                      <a16:creationId xmlns:a16="http://schemas.microsoft.com/office/drawing/2014/main" id="{7735A561-9B7B-418B-9748-16CCFC19AB70}"/>
                    </a:ext>
                  </a:extLst>
                </p:cNvPr>
                <p:cNvCxnSpPr>
                  <a:cxnSpLocks/>
                  <a:stCxn id="94" idx="1"/>
                  <a:endCxn id="70" idx="2"/>
                </p:cNvCxnSpPr>
                <p:nvPr/>
              </p:nvCxnSpPr>
              <p:spPr>
                <a:xfrm flipV="1">
                  <a:off x="4410864" y="4739542"/>
                  <a:ext cx="72725" cy="1160020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uora yhdysviiva 88">
                  <a:extLst>
                    <a:ext uri="{FF2B5EF4-FFF2-40B4-BE49-F238E27FC236}">
                      <a16:creationId xmlns:a16="http://schemas.microsoft.com/office/drawing/2014/main" id="{E631B1CC-DDF7-480A-9F88-F60278C3ACED}"/>
                    </a:ext>
                  </a:extLst>
                </p:cNvPr>
                <p:cNvCxnSpPr>
                  <a:cxnSpLocks/>
                  <a:stCxn id="68" idx="0"/>
                  <a:endCxn id="74" idx="2"/>
                </p:cNvCxnSpPr>
                <p:nvPr/>
              </p:nvCxnSpPr>
              <p:spPr>
                <a:xfrm flipV="1">
                  <a:off x="3482566" y="4272332"/>
                  <a:ext cx="463840" cy="422781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uora yhdysviiva 89">
                  <a:extLst>
                    <a:ext uri="{FF2B5EF4-FFF2-40B4-BE49-F238E27FC236}">
                      <a16:creationId xmlns:a16="http://schemas.microsoft.com/office/drawing/2014/main" id="{C4AFB94B-0BDC-4D18-BDA7-C1C4375422FD}"/>
                    </a:ext>
                  </a:extLst>
                </p:cNvPr>
                <p:cNvCxnSpPr>
                  <a:cxnSpLocks/>
                  <a:stCxn id="70" idx="0"/>
                  <a:endCxn id="74" idx="5"/>
                </p:cNvCxnSpPr>
                <p:nvPr/>
              </p:nvCxnSpPr>
              <p:spPr>
                <a:xfrm flipH="1" flipV="1">
                  <a:off x="4187279" y="4082077"/>
                  <a:ext cx="366951" cy="428866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uora yhdysviiva 90">
                  <a:extLst>
                    <a:ext uri="{FF2B5EF4-FFF2-40B4-BE49-F238E27FC236}">
                      <a16:creationId xmlns:a16="http://schemas.microsoft.com/office/drawing/2014/main" id="{FE78DF59-6543-4BD0-80D8-B0B6BCD01C87}"/>
                    </a:ext>
                  </a:extLst>
                </p:cNvPr>
                <p:cNvCxnSpPr>
                  <a:cxnSpLocks/>
                  <a:stCxn id="69" idx="0"/>
                  <a:endCxn id="74" idx="4"/>
                </p:cNvCxnSpPr>
                <p:nvPr/>
              </p:nvCxnSpPr>
              <p:spPr>
                <a:xfrm flipV="1">
                  <a:off x="4030346" y="4272332"/>
                  <a:ext cx="100070" cy="687989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uora yhdysviiva 91">
                  <a:extLst>
                    <a:ext uri="{FF2B5EF4-FFF2-40B4-BE49-F238E27FC236}">
                      <a16:creationId xmlns:a16="http://schemas.microsoft.com/office/drawing/2014/main" id="{17402AE5-EBC7-44AD-B6EF-95202C580B9A}"/>
                    </a:ext>
                  </a:extLst>
                </p:cNvPr>
                <p:cNvCxnSpPr>
                  <a:cxnSpLocks/>
                  <a:stCxn id="107" idx="0"/>
                  <a:endCxn id="74" idx="2"/>
                </p:cNvCxnSpPr>
                <p:nvPr/>
              </p:nvCxnSpPr>
              <p:spPr>
                <a:xfrm flipV="1">
                  <a:off x="3613111" y="4272332"/>
                  <a:ext cx="333295" cy="1466378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uora yhdysviiva 92">
                  <a:extLst>
                    <a:ext uri="{FF2B5EF4-FFF2-40B4-BE49-F238E27FC236}">
                      <a16:creationId xmlns:a16="http://schemas.microsoft.com/office/drawing/2014/main" id="{A0040E7D-0D38-4857-910D-A8DD8C9B748B}"/>
                    </a:ext>
                  </a:extLst>
                </p:cNvPr>
                <p:cNvCxnSpPr>
                  <a:cxnSpLocks/>
                  <a:stCxn id="61" idx="5"/>
                  <a:endCxn id="74" idx="4"/>
                </p:cNvCxnSpPr>
                <p:nvPr/>
              </p:nvCxnSpPr>
              <p:spPr>
                <a:xfrm flipH="1" flipV="1">
                  <a:off x="4130416" y="4272332"/>
                  <a:ext cx="227285" cy="1345260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Suora yhdysviiva 53">
                <a:extLst>
                  <a:ext uri="{FF2B5EF4-FFF2-40B4-BE49-F238E27FC236}">
                    <a16:creationId xmlns:a16="http://schemas.microsoft.com/office/drawing/2014/main" id="{85FB1B3D-522B-4BD9-ADBB-4490FA4E62C2}"/>
                  </a:ext>
                </a:extLst>
              </p:cNvPr>
              <p:cNvCxnSpPr>
                <a:cxnSpLocks/>
                <a:stCxn id="94" idx="1"/>
                <a:endCxn id="60" idx="4"/>
              </p:cNvCxnSpPr>
              <p:nvPr/>
            </p:nvCxnSpPr>
            <p:spPr>
              <a:xfrm flipH="1" flipV="1">
                <a:off x="4001356" y="6017802"/>
                <a:ext cx="422007" cy="50521"/>
              </a:xfrm>
              <a:prstGeom prst="line">
                <a:avLst/>
              </a:prstGeom>
              <a:grpFill/>
              <a:ln>
                <a:solidFill>
                  <a:schemeClr val="accent6">
                    <a:lumMod val="1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uora yhdysviiva 54">
                <a:extLst>
                  <a:ext uri="{FF2B5EF4-FFF2-40B4-BE49-F238E27FC236}">
                    <a16:creationId xmlns:a16="http://schemas.microsoft.com/office/drawing/2014/main" id="{33235AD2-F41D-462D-8B2C-8B1A1C28F1C2}"/>
                  </a:ext>
                </a:extLst>
              </p:cNvPr>
              <p:cNvCxnSpPr>
                <a:cxnSpLocks/>
                <a:stCxn id="95" idx="2"/>
                <a:endCxn id="60" idx="3"/>
              </p:cNvCxnSpPr>
              <p:nvPr/>
            </p:nvCxnSpPr>
            <p:spPr>
              <a:xfrm flipH="1" flipV="1">
                <a:off x="3962316" y="6017802"/>
                <a:ext cx="703570" cy="324343"/>
              </a:xfrm>
              <a:prstGeom prst="line">
                <a:avLst/>
              </a:prstGeom>
              <a:grpFill/>
              <a:ln>
                <a:solidFill>
                  <a:schemeClr val="accent6">
                    <a:lumMod val="1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Ajatuskupla: Pilvi 6">
            <a:extLst>
              <a:ext uri="{FF2B5EF4-FFF2-40B4-BE49-F238E27FC236}">
                <a16:creationId xmlns:a16="http://schemas.microsoft.com/office/drawing/2014/main" id="{015D9387-3783-48C6-9818-3D63C846BE1C}"/>
              </a:ext>
            </a:extLst>
          </p:cNvPr>
          <p:cNvSpPr/>
          <p:nvPr/>
        </p:nvSpPr>
        <p:spPr>
          <a:xfrm>
            <a:off x="3164996" y="5354714"/>
            <a:ext cx="2206337" cy="646048"/>
          </a:xfrm>
          <a:prstGeom prst="cloudCallout">
            <a:avLst>
              <a:gd name="adj1" fmla="val -77701"/>
              <a:gd name="adj2" fmla="val 69695"/>
            </a:avLst>
          </a:prstGeom>
          <a:solidFill>
            <a:schemeClr val="bg1">
              <a:alpha val="74000"/>
            </a:schemeClr>
          </a:solidFill>
          <a:ln w="127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accent1"/>
                </a:solidFill>
                <a:latin typeface="Tw Cen MT" panose="020B0602020104020603" pitchFamily="34" charset="0"/>
              </a:rPr>
              <a:t>PENSAMENTO CRÍTICO</a:t>
            </a:r>
          </a:p>
        </p:txBody>
      </p:sp>
      <p:sp>
        <p:nvSpPr>
          <p:cNvPr id="20" name="Ajatuskupla: Pilvi 19">
            <a:extLst>
              <a:ext uri="{FF2B5EF4-FFF2-40B4-BE49-F238E27FC236}">
                <a16:creationId xmlns:a16="http://schemas.microsoft.com/office/drawing/2014/main" id="{71CFD613-809B-4867-81F0-C7DFF6F9FFCC}"/>
              </a:ext>
            </a:extLst>
          </p:cNvPr>
          <p:cNvSpPr/>
          <p:nvPr/>
        </p:nvSpPr>
        <p:spPr>
          <a:xfrm>
            <a:off x="2516313" y="4510027"/>
            <a:ext cx="2161962" cy="670314"/>
          </a:xfrm>
          <a:prstGeom prst="cloudCallout">
            <a:avLst>
              <a:gd name="adj1" fmla="val -17926"/>
              <a:gd name="adj2" fmla="val 112468"/>
            </a:avLst>
          </a:prstGeom>
          <a:solidFill>
            <a:schemeClr val="bg1">
              <a:alpha val="72941"/>
            </a:schemeClr>
          </a:solidFill>
          <a:ln w="127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accent1"/>
                </a:solidFill>
                <a:latin typeface="Tw Cen MT" panose="020B0602020104020603" pitchFamily="34" charset="0"/>
              </a:rPr>
              <a:t>PENSAMENTO SISTÉMICO</a:t>
            </a:r>
          </a:p>
        </p:txBody>
      </p:sp>
      <p:sp>
        <p:nvSpPr>
          <p:cNvPr id="21" name="Ajatuskupla: Pilvi 20">
            <a:extLst>
              <a:ext uri="{FF2B5EF4-FFF2-40B4-BE49-F238E27FC236}">
                <a16:creationId xmlns:a16="http://schemas.microsoft.com/office/drawing/2014/main" id="{006961F3-01AC-4B85-9549-C114B98761F2}"/>
              </a:ext>
            </a:extLst>
          </p:cNvPr>
          <p:cNvSpPr/>
          <p:nvPr/>
        </p:nvSpPr>
        <p:spPr>
          <a:xfrm>
            <a:off x="3387996" y="6074865"/>
            <a:ext cx="2370213" cy="669238"/>
          </a:xfrm>
          <a:prstGeom prst="cloudCallout">
            <a:avLst>
              <a:gd name="adj1" fmla="val -75175"/>
              <a:gd name="adj2" fmla="val -8807"/>
            </a:avLst>
          </a:prstGeom>
          <a:solidFill>
            <a:schemeClr val="bg1">
              <a:alpha val="72941"/>
            </a:schemeClr>
          </a:solidFill>
          <a:ln w="127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accent1"/>
                </a:solidFill>
                <a:latin typeface="Tw Cen MT" panose="020B0602020104020603" pitchFamily="34" charset="0"/>
              </a:rPr>
              <a:t>DEFINIÇÃO DO PROBLEMA</a:t>
            </a:r>
          </a:p>
        </p:txBody>
      </p:sp>
      <p:sp>
        <p:nvSpPr>
          <p:cNvPr id="27" name="Nuoli: Oikea 26">
            <a:extLst>
              <a:ext uri="{FF2B5EF4-FFF2-40B4-BE49-F238E27FC236}">
                <a16:creationId xmlns:a16="http://schemas.microsoft.com/office/drawing/2014/main" id="{199616EB-14CE-4B27-B007-B88C758C1237}"/>
              </a:ext>
            </a:extLst>
          </p:cNvPr>
          <p:cNvSpPr/>
          <p:nvPr/>
        </p:nvSpPr>
        <p:spPr>
          <a:xfrm rot="20781437">
            <a:off x="7540048" y="4182716"/>
            <a:ext cx="1830188" cy="879608"/>
          </a:xfrm>
          <a:prstGeom prst="rightArrow">
            <a:avLst/>
          </a:prstGeom>
          <a:solidFill>
            <a:schemeClr val="bg1">
              <a:alpha val="72941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accent1"/>
                </a:solidFill>
                <a:latin typeface="Tw Cen MT" panose="020B0602020104020603" pitchFamily="34" charset="0"/>
              </a:rPr>
              <a:t>AÇÃO POLÍTICA</a:t>
            </a:r>
          </a:p>
        </p:txBody>
      </p:sp>
      <p:sp>
        <p:nvSpPr>
          <p:cNvPr id="25" name="Nuoli: Oikea 24">
            <a:extLst>
              <a:ext uri="{FF2B5EF4-FFF2-40B4-BE49-F238E27FC236}">
                <a16:creationId xmlns:a16="http://schemas.microsoft.com/office/drawing/2014/main" id="{143F5C8B-C212-4AA1-A73A-2A81EF0DBE9F}"/>
              </a:ext>
            </a:extLst>
          </p:cNvPr>
          <p:cNvSpPr/>
          <p:nvPr/>
        </p:nvSpPr>
        <p:spPr>
          <a:xfrm rot="19632750">
            <a:off x="8351891" y="5646863"/>
            <a:ext cx="1456903" cy="1023650"/>
          </a:xfrm>
          <a:prstGeom prst="rightArrow">
            <a:avLst>
              <a:gd name="adj1" fmla="val 42744"/>
              <a:gd name="adj2" fmla="val 50000"/>
            </a:avLst>
          </a:prstGeom>
          <a:solidFill>
            <a:schemeClr val="bg1">
              <a:alpha val="72941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accent1"/>
                </a:solidFill>
                <a:latin typeface="Tw Cen MT" panose="020B0602020104020603" pitchFamily="34" charset="0"/>
              </a:rPr>
              <a:t>INICIATIVA INDIVIDUAL</a:t>
            </a:r>
          </a:p>
        </p:txBody>
      </p:sp>
      <p:sp>
        <p:nvSpPr>
          <p:cNvPr id="22" name="Puhekupla: Suorakulmio, kulmat pyöristettu 21">
            <a:extLst>
              <a:ext uri="{FF2B5EF4-FFF2-40B4-BE49-F238E27FC236}">
                <a16:creationId xmlns:a16="http://schemas.microsoft.com/office/drawing/2014/main" id="{ABC46217-C728-4A05-A570-73FFAFFDC952}"/>
              </a:ext>
            </a:extLst>
          </p:cNvPr>
          <p:cNvSpPr/>
          <p:nvPr/>
        </p:nvSpPr>
        <p:spPr>
          <a:xfrm rot="21120000">
            <a:off x="6353285" y="1426802"/>
            <a:ext cx="2271724" cy="572907"/>
          </a:xfrm>
          <a:prstGeom prst="wedgeRoundRectCallout">
            <a:avLst>
              <a:gd name="adj1" fmla="val 41752"/>
              <a:gd name="adj2" fmla="val 68726"/>
              <a:gd name="adj3" fmla="val 16667"/>
            </a:avLst>
          </a:prstGeom>
          <a:solidFill>
            <a:srgbClr val="FFFFFF">
              <a:alpha val="58824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accent1"/>
                </a:solidFill>
                <a:latin typeface="Tw Cen MT" panose="020B0602020104020603" pitchFamily="34" charset="0"/>
              </a:rPr>
              <a:t>ADAPTABILIDADE</a:t>
            </a:r>
          </a:p>
        </p:txBody>
      </p:sp>
      <p:sp>
        <p:nvSpPr>
          <p:cNvPr id="23" name="Puhekupla: Suorakulmio, kulmat pyöristettu 22">
            <a:extLst>
              <a:ext uri="{FF2B5EF4-FFF2-40B4-BE49-F238E27FC236}">
                <a16:creationId xmlns:a16="http://schemas.microsoft.com/office/drawing/2014/main" id="{D92C2513-789B-44CC-AEF8-DCE5F7D113DF}"/>
              </a:ext>
            </a:extLst>
          </p:cNvPr>
          <p:cNvSpPr/>
          <p:nvPr/>
        </p:nvSpPr>
        <p:spPr>
          <a:xfrm>
            <a:off x="6796440" y="511723"/>
            <a:ext cx="2005827" cy="572907"/>
          </a:xfrm>
          <a:prstGeom prst="wedgeRoundRectCallout">
            <a:avLst>
              <a:gd name="adj1" fmla="val 47893"/>
              <a:gd name="adj2" fmla="val 83956"/>
              <a:gd name="adj3" fmla="val 16667"/>
            </a:avLst>
          </a:prstGeom>
          <a:solidFill>
            <a:srgbClr val="FFFFFF">
              <a:alpha val="58824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accent1"/>
                </a:solidFill>
                <a:latin typeface="Tw Cen MT" panose="020B0602020104020603" pitchFamily="34" charset="0"/>
              </a:rPr>
              <a:t>ALFABETIZAÇÃO PARA FUTUROS</a:t>
            </a:r>
          </a:p>
        </p:txBody>
      </p:sp>
      <p:sp>
        <p:nvSpPr>
          <p:cNvPr id="24" name="Puhekupla: Suorakulmio, kulmat pyöristettu 23">
            <a:extLst>
              <a:ext uri="{FF2B5EF4-FFF2-40B4-BE49-F238E27FC236}">
                <a16:creationId xmlns:a16="http://schemas.microsoft.com/office/drawing/2014/main" id="{6371490C-C653-4358-A119-C13B927BCC33}"/>
              </a:ext>
            </a:extLst>
          </p:cNvPr>
          <p:cNvSpPr/>
          <p:nvPr/>
        </p:nvSpPr>
        <p:spPr>
          <a:xfrm rot="21075074">
            <a:off x="6662126" y="2316613"/>
            <a:ext cx="2374372" cy="572907"/>
          </a:xfrm>
          <a:prstGeom prst="wedgeRoundRectCallout">
            <a:avLst>
              <a:gd name="adj1" fmla="val 43932"/>
              <a:gd name="adj2" fmla="val -82671"/>
              <a:gd name="adj3" fmla="val 16667"/>
            </a:avLst>
          </a:prstGeom>
          <a:solidFill>
            <a:srgbClr val="FFFFFF">
              <a:alpha val="58824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accent1"/>
                </a:solidFill>
                <a:latin typeface="Tw Cen MT" panose="020B0602020104020603" pitchFamily="34" charset="0"/>
              </a:rPr>
              <a:t>PENSAMENTO EXPLORATÓRIO</a:t>
            </a:r>
          </a:p>
        </p:txBody>
      </p:sp>
      <p:sp>
        <p:nvSpPr>
          <p:cNvPr id="26" name="Nuoli: Oikea 25">
            <a:extLst>
              <a:ext uri="{FF2B5EF4-FFF2-40B4-BE49-F238E27FC236}">
                <a16:creationId xmlns:a16="http://schemas.microsoft.com/office/drawing/2014/main" id="{71BF68D7-B852-488B-8F29-5C7579FF2555}"/>
              </a:ext>
            </a:extLst>
          </p:cNvPr>
          <p:cNvSpPr/>
          <p:nvPr/>
        </p:nvSpPr>
        <p:spPr>
          <a:xfrm rot="20202524">
            <a:off x="7327112" y="5025359"/>
            <a:ext cx="1874209" cy="954515"/>
          </a:xfrm>
          <a:prstGeom prst="rightArrow">
            <a:avLst/>
          </a:prstGeom>
          <a:solidFill>
            <a:schemeClr val="bg1">
              <a:alpha val="72941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accent1"/>
                </a:solidFill>
                <a:latin typeface="Tw Cen MT" panose="020B0602020104020603" pitchFamily="34" charset="0"/>
              </a:rPr>
              <a:t>AÇÃO COLETIVA</a:t>
            </a:r>
          </a:p>
        </p:txBody>
      </p:sp>
      <p:sp>
        <p:nvSpPr>
          <p:cNvPr id="8" name="Sydän 7">
            <a:extLst>
              <a:ext uri="{FF2B5EF4-FFF2-40B4-BE49-F238E27FC236}">
                <a16:creationId xmlns:a16="http://schemas.microsoft.com/office/drawing/2014/main" id="{F75C6BBC-7B34-49F4-9954-D4485ACD1F7B}"/>
              </a:ext>
            </a:extLst>
          </p:cNvPr>
          <p:cNvSpPr/>
          <p:nvPr/>
        </p:nvSpPr>
        <p:spPr>
          <a:xfrm>
            <a:off x="2922415" y="1210665"/>
            <a:ext cx="2778646" cy="898694"/>
          </a:xfrm>
          <a:prstGeom prst="heart">
            <a:avLst/>
          </a:prstGeom>
          <a:solidFill>
            <a:schemeClr val="bg1">
              <a:alpha val="72941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accent1"/>
                </a:solidFill>
                <a:latin typeface="Tw Cen MT" panose="020B0602020104020603" pitchFamily="34" charset="0"/>
              </a:rPr>
              <a:t>VALORIZAR A SUSTENTABILIDADE</a:t>
            </a:r>
          </a:p>
        </p:txBody>
      </p:sp>
      <p:sp>
        <p:nvSpPr>
          <p:cNvPr id="9" name="Sydän 8">
            <a:extLst>
              <a:ext uri="{FF2B5EF4-FFF2-40B4-BE49-F238E27FC236}">
                <a16:creationId xmlns:a16="http://schemas.microsoft.com/office/drawing/2014/main" id="{7EAA971C-E4B3-4248-9DBE-D9CBA3648EF1}"/>
              </a:ext>
            </a:extLst>
          </p:cNvPr>
          <p:cNvSpPr/>
          <p:nvPr/>
        </p:nvSpPr>
        <p:spPr>
          <a:xfrm>
            <a:off x="2773002" y="2135519"/>
            <a:ext cx="2419797" cy="1037605"/>
          </a:xfrm>
          <a:prstGeom prst="heart">
            <a:avLst/>
          </a:prstGeom>
          <a:solidFill>
            <a:schemeClr val="bg1">
              <a:alpha val="72941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accent1"/>
                </a:solidFill>
                <a:latin typeface="Tw Cen MT" panose="020B0602020104020603" pitchFamily="34" charset="0"/>
              </a:rPr>
              <a:t>APOIAR A EQUIDADE</a:t>
            </a:r>
          </a:p>
        </p:txBody>
      </p:sp>
      <p:sp>
        <p:nvSpPr>
          <p:cNvPr id="6" name="Sydän 5">
            <a:extLst>
              <a:ext uri="{FF2B5EF4-FFF2-40B4-BE49-F238E27FC236}">
                <a16:creationId xmlns:a16="http://schemas.microsoft.com/office/drawing/2014/main" id="{E6FB00D0-371B-4F93-8BDC-B1E47E5718BD}"/>
              </a:ext>
            </a:extLst>
          </p:cNvPr>
          <p:cNvSpPr/>
          <p:nvPr/>
        </p:nvSpPr>
        <p:spPr>
          <a:xfrm>
            <a:off x="2312799" y="2970141"/>
            <a:ext cx="2012602" cy="898694"/>
          </a:xfrm>
          <a:prstGeom prst="heart">
            <a:avLst/>
          </a:prstGeom>
          <a:solidFill>
            <a:schemeClr val="bg1">
              <a:alpha val="72941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accent1"/>
                </a:solidFill>
                <a:latin typeface="Tw Cen MT" panose="020B0602020104020603" pitchFamily="34" charset="0"/>
              </a:rPr>
              <a:t>PROMOVER A NATUREZA</a:t>
            </a:r>
          </a:p>
        </p:txBody>
      </p:sp>
    </p:spTree>
    <p:extLst>
      <p:ext uri="{BB962C8B-B14F-4D97-AF65-F5344CB8AC3E}">
        <p14:creationId xmlns:p14="http://schemas.microsoft.com/office/powerpoint/2010/main" val="416002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CCF90-4D8B-4502-9F86-4C5E3BB40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1. INCORPORAR VALORES DA </a:t>
            </a:r>
            <a:br>
              <a:rPr lang="pt-PT" dirty="0"/>
            </a:br>
            <a:r>
              <a:rPr lang="pt-PT" dirty="0"/>
              <a:t>SUSTENTABILIDADE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939B5-C960-4A4D-8AD2-C75941B88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7205472" cy="4023360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333333"/>
                </a:solidFill>
              </a:rPr>
              <a:t> </a:t>
            </a:r>
            <a:r>
              <a:rPr lang="pt-PT" sz="2800" b="1" dirty="0">
                <a:solidFill>
                  <a:srgbClr val="00B0F0"/>
                </a:solidFill>
              </a:rPr>
              <a:t>Valorizar a sustentabilidade: </a:t>
            </a:r>
            <a:r>
              <a:rPr lang="pt-PT" sz="2800" dirty="0"/>
              <a:t>Refletir sobre valores pessoais; identificar como os valores variam entre as pessoas e ao longo do tempo, e ao mesmo tempo avaliar criticamente como eles se alinham aos valores da sustentabilidade.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800" b="1" dirty="0">
                <a:solidFill>
                  <a:srgbClr val="00B0F0"/>
                </a:solidFill>
              </a:rPr>
              <a:t>   Apoiar a equidade, </a:t>
            </a:r>
            <a:r>
              <a:rPr lang="pt-PT" sz="2800" dirty="0"/>
              <a:t>a igualdade e a justiça para as gerações atuais e futuras e aprender com as gerações anteriores para a sustentabilidade.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800" b="1" dirty="0">
                <a:solidFill>
                  <a:srgbClr val="00B0F0"/>
                </a:solidFill>
              </a:rPr>
              <a:t>   Promover a natureza: </a:t>
            </a:r>
            <a:r>
              <a:rPr lang="pt-PT" sz="2800" dirty="0"/>
              <a:t>Os seres humanos fazem parte da natureza; e respeitar as necessidades e direitos de outras espécies e da própria natureza para restaurar e regenerar ecossistemas saudáveis ​​e resilientes.</a:t>
            </a:r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3AC629C3-D19E-40DB-A623-043223087F12}"/>
              </a:ext>
            </a:extLst>
          </p:cNvPr>
          <p:cNvGrpSpPr/>
          <p:nvPr/>
        </p:nvGrpSpPr>
        <p:grpSpPr>
          <a:xfrm>
            <a:off x="8483600" y="2423690"/>
            <a:ext cx="3503161" cy="3885670"/>
            <a:chOff x="422860" y="33319"/>
            <a:chExt cx="2880000" cy="3318345"/>
          </a:xfrm>
        </p:grpSpPr>
        <p:sp>
          <p:nvSpPr>
            <p:cNvPr id="12" name="Ellipsi 11">
              <a:extLst>
                <a:ext uri="{FF2B5EF4-FFF2-40B4-BE49-F238E27FC236}">
                  <a16:creationId xmlns:a16="http://schemas.microsoft.com/office/drawing/2014/main" id="{3743525B-A3F2-4F78-A852-0572FE140482}"/>
                </a:ext>
              </a:extLst>
            </p:cNvPr>
            <p:cNvSpPr/>
            <p:nvPr/>
          </p:nvSpPr>
          <p:spPr>
            <a:xfrm>
              <a:off x="422860" y="1551664"/>
              <a:ext cx="2880000" cy="1800000"/>
            </a:xfrm>
            <a:prstGeom prst="ellipse">
              <a:avLst/>
            </a:prstGeom>
            <a:solidFill>
              <a:srgbClr val="62A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b"/>
            <a:lstStyle/>
            <a:p>
              <a:pPr algn="ctr"/>
              <a:r>
                <a:rPr lang="pt-PT" sz="2800" b="1"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Tw Cen MT Condensed" panose="020B0606020104020203" pitchFamily="34" charset="0"/>
                </a:rPr>
                <a:t>INCORPORAR VALORES</a:t>
              </a:r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9217864C-8B37-4EF0-9B45-FF223C7B7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4646" y="33319"/>
              <a:ext cx="1855345" cy="2104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8260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CCF90-4D8B-4502-9F86-4C5E3BB40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2. ABRAÇAR A complexiDADE NA sustENTABILIDADE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939B5-C960-4A4D-8AD2-C75941B88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059" y="1959427"/>
            <a:ext cx="7749758" cy="470262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PT" sz="2400" b="1" i="0" dirty="0">
                <a:solidFill>
                  <a:srgbClr val="333333"/>
                </a:solidFill>
                <a:effectLst/>
              </a:rPr>
              <a:t> </a:t>
            </a:r>
            <a:r>
              <a:rPr lang="pt-PT" sz="2400" b="1" dirty="0">
                <a:solidFill>
                  <a:schemeClr val="accent1"/>
                </a:solidFill>
              </a:rPr>
              <a:t>Pensamento sistémico: </a:t>
            </a:r>
            <a:r>
              <a:rPr lang="pt-PT" sz="2400" dirty="0"/>
              <a:t>Abordar um problema de sustentabilidade desde todos os ângulos; considerar o tempo, o espaço e o contexto para entender como os elementos dentro e entre os sistemas interagem: interligação da economia, sociedade e meio ambiente.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accent1"/>
                </a:solidFill>
              </a:rPr>
              <a:t>  Pensamento crítico: </a:t>
            </a:r>
            <a:r>
              <a:rPr lang="pt-PT" sz="2400" dirty="0"/>
              <a:t>Avaliar informações e argumentos, identificar pressupostos, desafiar o status quo e refletir sobre como os contextos pessoais, sociais e culturais influenciam o pensamento e as conclusões.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accent1"/>
                </a:solidFill>
              </a:rPr>
              <a:t>  Definição do problema </a:t>
            </a:r>
            <a:r>
              <a:rPr lang="pt-PT" sz="2400" dirty="0"/>
              <a:t>está relacionada à dificuldade, as pessoas envolvidas, o tempo e a abrangência geográfica, com o objetivo de identificar abordagens adequadas para mitigar e adaptar-se aos problemas existentes em que todos estão envolvidos.</a:t>
            </a:r>
          </a:p>
        </p:txBody>
      </p:sp>
      <p:grpSp>
        <p:nvGrpSpPr>
          <p:cNvPr id="76" name="Ryhmä 75">
            <a:extLst>
              <a:ext uri="{FF2B5EF4-FFF2-40B4-BE49-F238E27FC236}">
                <a16:creationId xmlns:a16="http://schemas.microsoft.com/office/drawing/2014/main" id="{164E6032-700C-47A4-B069-D371487A8172}"/>
              </a:ext>
            </a:extLst>
          </p:cNvPr>
          <p:cNvGrpSpPr/>
          <p:nvPr/>
        </p:nvGrpSpPr>
        <p:grpSpPr>
          <a:xfrm>
            <a:off x="8615680" y="2350380"/>
            <a:ext cx="3301837" cy="3400177"/>
            <a:chOff x="286196" y="3989017"/>
            <a:chExt cx="2880000" cy="2805038"/>
          </a:xfrm>
        </p:grpSpPr>
        <p:sp>
          <p:nvSpPr>
            <p:cNvPr id="77" name="Ellipsi 76">
              <a:extLst>
                <a:ext uri="{FF2B5EF4-FFF2-40B4-BE49-F238E27FC236}">
                  <a16:creationId xmlns:a16="http://schemas.microsoft.com/office/drawing/2014/main" id="{C123AC0C-30C3-4EA0-BF9F-D33DE23DA561}"/>
                </a:ext>
              </a:extLst>
            </p:cNvPr>
            <p:cNvSpPr/>
            <p:nvPr/>
          </p:nvSpPr>
          <p:spPr>
            <a:xfrm>
              <a:off x="286196" y="4994055"/>
              <a:ext cx="2880000" cy="1800000"/>
            </a:xfrm>
            <a:prstGeom prst="ellipse">
              <a:avLst/>
            </a:prstGeom>
            <a:solidFill>
              <a:srgbClr val="62A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2800" b="1"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Tw Cen MT Condensed" panose="020B0606020104020203" pitchFamily="34" charset="0"/>
                </a:rPr>
                <a:t>ABRAÇAR A</a:t>
              </a:r>
              <a:endParaRPr kumimoji="0" lang="pt-PT" sz="28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 Condensed" panose="020B06060201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2800" b="1" i="0" u="none" strike="noStrike" kern="1200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w Cen MT Condensed" panose="020B0606020104020203" pitchFamily="34" charset="0"/>
                </a:rPr>
                <a:t>COMPLEXIDADE</a:t>
              </a:r>
            </a:p>
          </p:txBody>
        </p:sp>
        <p:grpSp>
          <p:nvGrpSpPr>
            <p:cNvPr id="78" name="Ryhmä 77">
              <a:extLst>
                <a:ext uri="{FF2B5EF4-FFF2-40B4-BE49-F238E27FC236}">
                  <a16:creationId xmlns:a16="http://schemas.microsoft.com/office/drawing/2014/main" id="{9310E61E-BF3E-43F8-9B87-BA1991F3AF4F}"/>
                </a:ext>
              </a:extLst>
            </p:cNvPr>
            <p:cNvGrpSpPr/>
            <p:nvPr/>
          </p:nvGrpSpPr>
          <p:grpSpPr>
            <a:xfrm>
              <a:off x="902030" y="3989017"/>
              <a:ext cx="1583375" cy="1562249"/>
              <a:chOff x="2954788" y="4133254"/>
              <a:chExt cx="2162408" cy="2208900"/>
            </a:xfrm>
            <a:solidFill>
              <a:schemeClr val="accent6">
                <a:lumMod val="10000"/>
              </a:schemeClr>
            </a:solidFill>
          </p:grpSpPr>
          <p:cxnSp>
            <p:nvCxnSpPr>
              <p:cNvPr id="79" name="Suora yhdysviiva 78">
                <a:extLst>
                  <a:ext uri="{FF2B5EF4-FFF2-40B4-BE49-F238E27FC236}">
                    <a16:creationId xmlns:a16="http://schemas.microsoft.com/office/drawing/2014/main" id="{2F63F7C2-CC90-4B8A-8697-D4039C735CD0}"/>
                  </a:ext>
                </a:extLst>
              </p:cNvPr>
              <p:cNvCxnSpPr>
                <a:cxnSpLocks/>
                <a:stCxn id="131" idx="2"/>
                <a:endCxn id="97" idx="5"/>
              </p:cNvCxnSpPr>
              <p:nvPr/>
            </p:nvCxnSpPr>
            <p:spPr>
              <a:xfrm flipH="1" flipV="1">
                <a:off x="4370200" y="5786353"/>
                <a:ext cx="632284" cy="418880"/>
              </a:xfrm>
              <a:prstGeom prst="line">
                <a:avLst/>
              </a:prstGeom>
              <a:grpFill/>
              <a:ln>
                <a:solidFill>
                  <a:schemeClr val="accent6">
                    <a:lumMod val="1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uora yhdysviiva 79">
                <a:extLst>
                  <a:ext uri="{FF2B5EF4-FFF2-40B4-BE49-F238E27FC236}">
                    <a16:creationId xmlns:a16="http://schemas.microsoft.com/office/drawing/2014/main" id="{0AE5B335-4503-4A62-83CF-B70490241F6C}"/>
                  </a:ext>
                </a:extLst>
              </p:cNvPr>
              <p:cNvCxnSpPr>
                <a:cxnSpLocks/>
                <a:endCxn id="95" idx="5"/>
              </p:cNvCxnSpPr>
              <p:nvPr/>
            </p:nvCxnSpPr>
            <p:spPr>
              <a:xfrm flipH="1" flipV="1">
                <a:off x="4145080" y="5613297"/>
                <a:ext cx="601989" cy="170901"/>
              </a:xfrm>
              <a:prstGeom prst="line">
                <a:avLst/>
              </a:prstGeom>
              <a:grpFill/>
              <a:ln>
                <a:solidFill>
                  <a:schemeClr val="accent6">
                    <a:lumMod val="1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uora yhdysviiva 80">
                <a:extLst>
                  <a:ext uri="{FF2B5EF4-FFF2-40B4-BE49-F238E27FC236}">
                    <a16:creationId xmlns:a16="http://schemas.microsoft.com/office/drawing/2014/main" id="{5525EFE6-88EE-4BBC-9B1D-A23DC4CFD029}"/>
                  </a:ext>
                </a:extLst>
              </p:cNvPr>
              <p:cNvCxnSpPr>
                <a:cxnSpLocks/>
                <a:stCxn id="129" idx="3"/>
                <a:endCxn id="139" idx="4"/>
              </p:cNvCxnSpPr>
              <p:nvPr/>
            </p:nvCxnSpPr>
            <p:spPr>
              <a:xfrm flipH="1" flipV="1">
                <a:off x="3327627" y="6308114"/>
                <a:ext cx="1382075" cy="34031"/>
              </a:xfrm>
              <a:prstGeom prst="line">
                <a:avLst/>
              </a:prstGeom>
              <a:grpFill/>
              <a:ln>
                <a:solidFill>
                  <a:schemeClr val="accent6">
                    <a:lumMod val="1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uora yhdysviiva 81">
                <a:extLst>
                  <a:ext uri="{FF2B5EF4-FFF2-40B4-BE49-F238E27FC236}">
                    <a16:creationId xmlns:a16="http://schemas.microsoft.com/office/drawing/2014/main" id="{377B00BE-C790-46F6-8DDF-07DFA85D8CDF}"/>
                  </a:ext>
                </a:extLst>
              </p:cNvPr>
              <p:cNvCxnSpPr>
                <a:cxnSpLocks/>
                <a:stCxn id="96" idx="2"/>
                <a:endCxn id="141" idx="5"/>
              </p:cNvCxnSpPr>
              <p:nvPr/>
            </p:nvCxnSpPr>
            <p:spPr>
              <a:xfrm flipH="1" flipV="1">
                <a:off x="3694716" y="5971255"/>
                <a:ext cx="228559" cy="46547"/>
              </a:xfrm>
              <a:prstGeom prst="line">
                <a:avLst/>
              </a:prstGeom>
              <a:grpFill/>
              <a:ln>
                <a:solidFill>
                  <a:schemeClr val="accent6">
                    <a:lumMod val="1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uora yhdysviiva 82">
                <a:extLst>
                  <a:ext uri="{FF2B5EF4-FFF2-40B4-BE49-F238E27FC236}">
                    <a16:creationId xmlns:a16="http://schemas.microsoft.com/office/drawing/2014/main" id="{72270B7F-03A4-4FCA-9E0D-475EE20D1E8C}"/>
                  </a:ext>
                </a:extLst>
              </p:cNvPr>
              <p:cNvCxnSpPr>
                <a:cxnSpLocks/>
                <a:stCxn id="128" idx="3"/>
              </p:cNvCxnSpPr>
              <p:nvPr/>
            </p:nvCxnSpPr>
            <p:spPr>
              <a:xfrm flipH="1" flipV="1">
                <a:off x="3625610" y="6080450"/>
                <a:ext cx="868649" cy="99412"/>
              </a:xfrm>
              <a:prstGeom prst="line">
                <a:avLst/>
              </a:prstGeom>
              <a:grpFill/>
              <a:ln>
                <a:solidFill>
                  <a:schemeClr val="accent6">
                    <a:lumMod val="1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uora yhdysviiva 83">
                <a:extLst>
                  <a:ext uri="{FF2B5EF4-FFF2-40B4-BE49-F238E27FC236}">
                    <a16:creationId xmlns:a16="http://schemas.microsoft.com/office/drawing/2014/main" id="{22644806-6B73-4EDC-A4BC-D93CBCAEC4F5}"/>
                  </a:ext>
                </a:extLst>
              </p:cNvPr>
              <p:cNvCxnSpPr>
                <a:cxnSpLocks/>
                <a:stCxn id="97" idx="4"/>
                <a:endCxn id="130" idx="0"/>
              </p:cNvCxnSpPr>
              <p:nvPr/>
            </p:nvCxnSpPr>
            <p:spPr>
              <a:xfrm flipV="1">
                <a:off x="4346071" y="5801911"/>
                <a:ext cx="405854" cy="78914"/>
              </a:xfrm>
              <a:prstGeom prst="line">
                <a:avLst/>
              </a:prstGeom>
              <a:grpFill/>
              <a:ln>
                <a:solidFill>
                  <a:schemeClr val="accent6">
                    <a:lumMod val="1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uora yhdysviiva 84">
                <a:extLst>
                  <a:ext uri="{FF2B5EF4-FFF2-40B4-BE49-F238E27FC236}">
                    <a16:creationId xmlns:a16="http://schemas.microsoft.com/office/drawing/2014/main" id="{EADA0570-72FD-4669-8E2A-4A7FD3C524D3}"/>
                  </a:ext>
                </a:extLst>
              </p:cNvPr>
              <p:cNvCxnSpPr>
                <a:cxnSpLocks/>
                <a:stCxn id="129" idx="2"/>
                <a:endCxn id="138" idx="4"/>
              </p:cNvCxnSpPr>
              <p:nvPr/>
            </p:nvCxnSpPr>
            <p:spPr>
              <a:xfrm flipH="1" flipV="1">
                <a:off x="3066599" y="5968901"/>
                <a:ext cx="1599287" cy="373244"/>
              </a:xfrm>
              <a:prstGeom prst="line">
                <a:avLst/>
              </a:prstGeom>
              <a:grpFill/>
              <a:ln>
                <a:solidFill>
                  <a:schemeClr val="accent6">
                    <a:lumMod val="1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uora yhdysviiva 85">
                <a:extLst>
                  <a:ext uri="{FF2B5EF4-FFF2-40B4-BE49-F238E27FC236}">
                    <a16:creationId xmlns:a16="http://schemas.microsoft.com/office/drawing/2014/main" id="{DE394B42-2333-4770-8FF5-7424DE2D3149}"/>
                  </a:ext>
                </a:extLst>
              </p:cNvPr>
              <p:cNvCxnSpPr>
                <a:cxnSpLocks/>
                <a:stCxn id="95" idx="2"/>
              </p:cNvCxnSpPr>
              <p:nvPr/>
            </p:nvCxnSpPr>
            <p:spPr>
              <a:xfrm>
                <a:off x="4042870" y="5707769"/>
                <a:ext cx="416294" cy="493799"/>
              </a:xfrm>
              <a:prstGeom prst="line">
                <a:avLst/>
              </a:prstGeom>
              <a:grpFill/>
              <a:ln>
                <a:solidFill>
                  <a:schemeClr val="accent6">
                    <a:lumMod val="1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uora yhdysviiva 86">
                <a:extLst>
                  <a:ext uri="{FF2B5EF4-FFF2-40B4-BE49-F238E27FC236}">
                    <a16:creationId xmlns:a16="http://schemas.microsoft.com/office/drawing/2014/main" id="{85FD1320-64E0-4127-AD61-A32E9641BB86}"/>
                  </a:ext>
                </a:extLst>
              </p:cNvPr>
              <p:cNvCxnSpPr>
                <a:cxnSpLocks/>
                <a:stCxn id="96" idx="4"/>
                <a:endCxn id="139" idx="4"/>
              </p:cNvCxnSpPr>
              <p:nvPr/>
            </p:nvCxnSpPr>
            <p:spPr>
              <a:xfrm flipH="1">
                <a:off x="3327627" y="6017802"/>
                <a:ext cx="673729" cy="290312"/>
              </a:xfrm>
              <a:prstGeom prst="line">
                <a:avLst/>
              </a:prstGeom>
              <a:grpFill/>
              <a:ln>
                <a:solidFill>
                  <a:schemeClr val="accent6">
                    <a:lumMod val="1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uora yhdysviiva 87">
                <a:extLst>
                  <a:ext uri="{FF2B5EF4-FFF2-40B4-BE49-F238E27FC236}">
                    <a16:creationId xmlns:a16="http://schemas.microsoft.com/office/drawing/2014/main" id="{77294D6C-3AF0-4E29-9DE7-2FDB7C0B9DC4}"/>
                  </a:ext>
                </a:extLst>
              </p:cNvPr>
              <p:cNvCxnSpPr>
                <a:cxnSpLocks/>
                <a:stCxn id="94" idx="0"/>
                <a:endCxn id="140" idx="0"/>
              </p:cNvCxnSpPr>
              <p:nvPr/>
            </p:nvCxnSpPr>
            <p:spPr>
              <a:xfrm flipH="1">
                <a:off x="3397598" y="5631340"/>
                <a:ext cx="359402" cy="136516"/>
              </a:xfrm>
              <a:prstGeom prst="line">
                <a:avLst/>
              </a:prstGeom>
              <a:grpFill/>
              <a:ln>
                <a:solidFill>
                  <a:schemeClr val="accent6">
                    <a:lumMod val="1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Ryhmä 88">
                <a:extLst>
                  <a:ext uri="{FF2B5EF4-FFF2-40B4-BE49-F238E27FC236}">
                    <a16:creationId xmlns:a16="http://schemas.microsoft.com/office/drawing/2014/main" id="{1D696F79-270B-4E98-8403-AD6331F92025}"/>
                  </a:ext>
                </a:extLst>
              </p:cNvPr>
              <p:cNvGrpSpPr/>
              <p:nvPr/>
            </p:nvGrpSpPr>
            <p:grpSpPr>
              <a:xfrm>
                <a:off x="2954788" y="4133254"/>
                <a:ext cx="2162408" cy="2208900"/>
                <a:chOff x="2942289" y="3964493"/>
                <a:chExt cx="2162408" cy="2208900"/>
              </a:xfrm>
              <a:grpFill/>
            </p:grpSpPr>
            <p:grpSp>
              <p:nvGrpSpPr>
                <p:cNvPr id="92" name="Ryhmä 91">
                  <a:extLst>
                    <a:ext uri="{FF2B5EF4-FFF2-40B4-BE49-F238E27FC236}">
                      <a16:creationId xmlns:a16="http://schemas.microsoft.com/office/drawing/2014/main" id="{280026E8-E987-4534-ADCA-5B182A58960D}"/>
                    </a:ext>
                  </a:extLst>
                </p:cNvPr>
                <p:cNvGrpSpPr/>
                <p:nvPr/>
              </p:nvGrpSpPr>
              <p:grpSpPr>
                <a:xfrm>
                  <a:off x="2942289" y="5599095"/>
                  <a:ext cx="739935" cy="540258"/>
                  <a:chOff x="2857244" y="5390813"/>
                  <a:chExt cx="1223839" cy="739583"/>
                </a:xfrm>
                <a:grpFill/>
              </p:grpSpPr>
              <p:sp>
                <p:nvSpPr>
                  <p:cNvPr id="138" name="Säännöllinen viisikulmio 105">
                    <a:extLst>
                      <a:ext uri="{FF2B5EF4-FFF2-40B4-BE49-F238E27FC236}">
                        <a16:creationId xmlns:a16="http://schemas.microsoft.com/office/drawing/2014/main" id="{93CA1B0E-AF3E-46C3-9672-9AFE95A21731}"/>
                      </a:ext>
                    </a:extLst>
                  </p:cNvPr>
                  <p:cNvSpPr/>
                  <p:nvPr/>
                </p:nvSpPr>
                <p:spPr>
                  <a:xfrm>
                    <a:off x="2857244" y="5437432"/>
                    <a:ext cx="228600" cy="228600"/>
                  </a:xfrm>
                  <a:prstGeom prst="pentagon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>
                      <a:latin typeface="Tw Cen MT" panose="020B0602020104020603" pitchFamily="34" charset="0"/>
                    </a:endParaRPr>
                  </a:p>
                </p:txBody>
              </p:sp>
              <p:sp>
                <p:nvSpPr>
                  <p:cNvPr id="139" name="Säännöllinen viisikulmio 106">
                    <a:extLst>
                      <a:ext uri="{FF2B5EF4-FFF2-40B4-BE49-F238E27FC236}">
                        <a16:creationId xmlns:a16="http://schemas.microsoft.com/office/drawing/2014/main" id="{2F0319FB-4B06-4DD7-BC25-DC4C04D21AAF}"/>
                      </a:ext>
                    </a:extLst>
                  </p:cNvPr>
                  <p:cNvSpPr/>
                  <p:nvPr/>
                </p:nvSpPr>
                <p:spPr>
                  <a:xfrm>
                    <a:off x="3288981" y="5901796"/>
                    <a:ext cx="228600" cy="228600"/>
                  </a:xfrm>
                  <a:prstGeom prst="pentagon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>
                      <a:latin typeface="Tw Cen MT" panose="020B0602020104020603" pitchFamily="34" charset="0"/>
                    </a:endParaRPr>
                  </a:p>
                </p:txBody>
              </p:sp>
              <p:sp>
                <p:nvSpPr>
                  <p:cNvPr id="140" name="Säännöllinen viisikulmio 107">
                    <a:extLst>
                      <a:ext uri="{FF2B5EF4-FFF2-40B4-BE49-F238E27FC236}">
                        <a16:creationId xmlns:a16="http://schemas.microsoft.com/office/drawing/2014/main" id="{C9CBCEB2-05BF-4925-9DBF-A40EAD13A346}"/>
                      </a:ext>
                    </a:extLst>
                  </p:cNvPr>
                  <p:cNvSpPr/>
                  <p:nvPr/>
                </p:nvSpPr>
                <p:spPr>
                  <a:xfrm>
                    <a:off x="3475354" y="5390813"/>
                    <a:ext cx="228600" cy="228600"/>
                  </a:xfrm>
                  <a:prstGeom prst="pentagon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>
                      <a:latin typeface="Tw Cen MT" panose="020B0602020104020603" pitchFamily="34" charset="0"/>
                    </a:endParaRPr>
                  </a:p>
                </p:txBody>
              </p:sp>
              <p:sp>
                <p:nvSpPr>
                  <p:cNvPr id="141" name="Säännöllinen viisikulmio 108">
                    <a:extLst>
                      <a:ext uri="{FF2B5EF4-FFF2-40B4-BE49-F238E27FC236}">
                        <a16:creationId xmlns:a16="http://schemas.microsoft.com/office/drawing/2014/main" id="{CB9A7797-0CBA-46A9-8A56-98B7C0D0C625}"/>
                      </a:ext>
                    </a:extLst>
                  </p:cNvPr>
                  <p:cNvSpPr/>
                  <p:nvPr/>
                </p:nvSpPr>
                <p:spPr>
                  <a:xfrm>
                    <a:off x="3852483" y="5581938"/>
                    <a:ext cx="228600" cy="228600"/>
                  </a:xfrm>
                  <a:prstGeom prst="pentagon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>
                      <a:latin typeface="Tw Cen MT" panose="020B0602020104020603" pitchFamily="34" charset="0"/>
                    </a:endParaRPr>
                  </a:p>
                </p:txBody>
              </p:sp>
              <p:cxnSp>
                <p:nvCxnSpPr>
                  <p:cNvPr id="142" name="Suora yhdysviiva 141">
                    <a:extLst>
                      <a:ext uri="{FF2B5EF4-FFF2-40B4-BE49-F238E27FC236}">
                        <a16:creationId xmlns:a16="http://schemas.microsoft.com/office/drawing/2014/main" id="{4055AD10-30A9-4E91-91E2-CEE69EAD65E3}"/>
                      </a:ext>
                    </a:extLst>
                  </p:cNvPr>
                  <p:cNvCxnSpPr>
                    <a:cxnSpLocks/>
                    <a:stCxn id="138" idx="4"/>
                    <a:endCxn id="139" idx="1"/>
                  </p:cNvCxnSpPr>
                  <p:nvPr/>
                </p:nvCxnSpPr>
                <p:spPr>
                  <a:xfrm>
                    <a:off x="3042185" y="5666031"/>
                    <a:ext cx="246796" cy="323082"/>
                  </a:xfrm>
                  <a:prstGeom prst="line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uora yhdysviiva 142">
                    <a:extLst>
                      <a:ext uri="{FF2B5EF4-FFF2-40B4-BE49-F238E27FC236}">
                        <a16:creationId xmlns:a16="http://schemas.microsoft.com/office/drawing/2014/main" id="{2095F4CC-ED61-4DBA-9781-6845EC7A638F}"/>
                      </a:ext>
                    </a:extLst>
                  </p:cNvPr>
                  <p:cNvCxnSpPr>
                    <a:cxnSpLocks/>
                    <a:stCxn id="138" idx="5"/>
                    <a:endCxn id="141" idx="2"/>
                  </p:cNvCxnSpPr>
                  <p:nvPr/>
                </p:nvCxnSpPr>
                <p:spPr>
                  <a:xfrm>
                    <a:off x="3085844" y="5524749"/>
                    <a:ext cx="810298" cy="285788"/>
                  </a:xfrm>
                  <a:prstGeom prst="line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uora yhdysviiva 143">
                    <a:extLst>
                      <a:ext uri="{FF2B5EF4-FFF2-40B4-BE49-F238E27FC236}">
                        <a16:creationId xmlns:a16="http://schemas.microsoft.com/office/drawing/2014/main" id="{596ADB59-DD19-430A-BB4A-BC04631EEB9E}"/>
                      </a:ext>
                    </a:extLst>
                  </p:cNvPr>
                  <p:cNvCxnSpPr>
                    <a:cxnSpLocks/>
                    <a:stCxn id="140" idx="4"/>
                    <a:endCxn id="141" idx="1"/>
                  </p:cNvCxnSpPr>
                  <p:nvPr/>
                </p:nvCxnSpPr>
                <p:spPr>
                  <a:xfrm>
                    <a:off x="3660295" y="5619412"/>
                    <a:ext cx="192188" cy="49843"/>
                  </a:xfrm>
                  <a:prstGeom prst="line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uora yhdysviiva 144">
                    <a:extLst>
                      <a:ext uri="{FF2B5EF4-FFF2-40B4-BE49-F238E27FC236}">
                        <a16:creationId xmlns:a16="http://schemas.microsoft.com/office/drawing/2014/main" id="{D1A9EA83-4D52-4F2B-971E-1854299FDAD9}"/>
                      </a:ext>
                    </a:extLst>
                  </p:cNvPr>
                  <p:cNvCxnSpPr>
                    <a:cxnSpLocks/>
                    <a:stCxn id="140" idx="1"/>
                    <a:endCxn id="138" idx="5"/>
                  </p:cNvCxnSpPr>
                  <p:nvPr/>
                </p:nvCxnSpPr>
                <p:spPr>
                  <a:xfrm flipH="1">
                    <a:off x="3085844" y="5478130"/>
                    <a:ext cx="389510" cy="46619"/>
                  </a:xfrm>
                  <a:prstGeom prst="line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uora yhdysviiva 145">
                    <a:extLst>
                      <a:ext uri="{FF2B5EF4-FFF2-40B4-BE49-F238E27FC236}">
                        <a16:creationId xmlns:a16="http://schemas.microsoft.com/office/drawing/2014/main" id="{07E71AE0-65E1-45AC-9CFA-1BBBE7950CD2}"/>
                      </a:ext>
                    </a:extLst>
                  </p:cNvPr>
                  <p:cNvCxnSpPr>
                    <a:cxnSpLocks/>
                    <a:stCxn id="141" idx="2"/>
                    <a:endCxn id="139" idx="5"/>
                  </p:cNvCxnSpPr>
                  <p:nvPr/>
                </p:nvCxnSpPr>
                <p:spPr>
                  <a:xfrm flipH="1">
                    <a:off x="3517581" y="5810537"/>
                    <a:ext cx="378561" cy="178576"/>
                  </a:xfrm>
                  <a:prstGeom prst="line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uora yhdysviiva 146">
                    <a:extLst>
                      <a:ext uri="{FF2B5EF4-FFF2-40B4-BE49-F238E27FC236}">
                        <a16:creationId xmlns:a16="http://schemas.microsoft.com/office/drawing/2014/main" id="{34A50C7B-8D14-47DF-953D-22DE051E3D48}"/>
                      </a:ext>
                    </a:extLst>
                  </p:cNvPr>
                  <p:cNvCxnSpPr>
                    <a:cxnSpLocks/>
                    <a:stCxn id="139" idx="0"/>
                  </p:cNvCxnSpPr>
                  <p:nvPr/>
                </p:nvCxnSpPr>
                <p:spPr>
                  <a:xfrm flipV="1">
                    <a:off x="3403281" y="5619411"/>
                    <a:ext cx="114300" cy="282385"/>
                  </a:xfrm>
                  <a:prstGeom prst="line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3" name="Ryhmä 92">
                  <a:extLst>
                    <a:ext uri="{FF2B5EF4-FFF2-40B4-BE49-F238E27FC236}">
                      <a16:creationId xmlns:a16="http://schemas.microsoft.com/office/drawing/2014/main" id="{3B8E7C55-7D34-4901-9D0F-82C2534F8041}"/>
                    </a:ext>
                  </a:extLst>
                </p:cNvPr>
                <p:cNvGrpSpPr/>
                <p:nvPr/>
              </p:nvGrpSpPr>
              <p:grpSpPr>
                <a:xfrm>
                  <a:off x="4410865" y="5633158"/>
                  <a:ext cx="693832" cy="540235"/>
                  <a:chOff x="4396229" y="5388058"/>
                  <a:chExt cx="1118619" cy="684296"/>
                </a:xfrm>
                <a:grpFill/>
              </p:grpSpPr>
              <p:sp>
                <p:nvSpPr>
                  <p:cNvPr id="128" name="Säännöllinen viisikulmio 115">
                    <a:extLst>
                      <a:ext uri="{FF2B5EF4-FFF2-40B4-BE49-F238E27FC236}">
                        <a16:creationId xmlns:a16="http://schemas.microsoft.com/office/drawing/2014/main" id="{69398C67-DFF5-4662-A01F-47E6E7BA8D61}"/>
                      </a:ext>
                    </a:extLst>
                  </p:cNvPr>
                  <p:cNvSpPr/>
                  <p:nvPr/>
                </p:nvSpPr>
                <p:spPr>
                  <a:xfrm>
                    <a:off x="4396229" y="5638195"/>
                    <a:ext cx="228600" cy="228600"/>
                  </a:xfrm>
                  <a:prstGeom prst="pentagon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>
                      <a:latin typeface="Tw Cen MT" panose="020B0602020104020603" pitchFamily="34" charset="0"/>
                    </a:endParaRPr>
                  </a:p>
                </p:txBody>
              </p:sp>
              <p:sp>
                <p:nvSpPr>
                  <p:cNvPr id="129" name="Säännöllinen viisikulmio 116">
                    <a:extLst>
                      <a:ext uri="{FF2B5EF4-FFF2-40B4-BE49-F238E27FC236}">
                        <a16:creationId xmlns:a16="http://schemas.microsoft.com/office/drawing/2014/main" id="{023CB1B0-7E5A-4391-9D20-87D3DFEF3B37}"/>
                      </a:ext>
                    </a:extLst>
                  </p:cNvPr>
                  <p:cNvSpPr/>
                  <p:nvPr/>
                </p:nvSpPr>
                <p:spPr>
                  <a:xfrm>
                    <a:off x="4743573" y="5843754"/>
                    <a:ext cx="228600" cy="228600"/>
                  </a:xfrm>
                  <a:prstGeom prst="pentagon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>
                      <a:latin typeface="Tw Cen MT" panose="020B0602020104020603" pitchFamily="34" charset="0"/>
                    </a:endParaRPr>
                  </a:p>
                </p:txBody>
              </p:sp>
              <p:sp>
                <p:nvSpPr>
                  <p:cNvPr id="130" name="Säännöllinen viisikulmio 117">
                    <a:extLst>
                      <a:ext uri="{FF2B5EF4-FFF2-40B4-BE49-F238E27FC236}">
                        <a16:creationId xmlns:a16="http://schemas.microsoft.com/office/drawing/2014/main" id="{50CCD357-83D5-4F21-A4CE-EF40C912347F}"/>
                      </a:ext>
                    </a:extLst>
                  </p:cNvPr>
                  <p:cNvSpPr/>
                  <p:nvPr/>
                </p:nvSpPr>
                <p:spPr>
                  <a:xfrm>
                    <a:off x="4811647" y="5388058"/>
                    <a:ext cx="228600" cy="228600"/>
                  </a:xfrm>
                  <a:prstGeom prst="pentagon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>
                      <a:latin typeface="Tw Cen MT" panose="020B0602020104020603" pitchFamily="34" charset="0"/>
                    </a:endParaRPr>
                  </a:p>
                </p:txBody>
              </p:sp>
              <p:sp>
                <p:nvSpPr>
                  <p:cNvPr id="131" name="Säännöllinen viisikulmio 118">
                    <a:extLst>
                      <a:ext uri="{FF2B5EF4-FFF2-40B4-BE49-F238E27FC236}">
                        <a16:creationId xmlns:a16="http://schemas.microsoft.com/office/drawing/2014/main" id="{86649067-12D5-43B1-883D-DA5D3F91D1DC}"/>
                      </a:ext>
                    </a:extLst>
                  </p:cNvPr>
                  <p:cNvSpPr/>
                  <p:nvPr/>
                </p:nvSpPr>
                <p:spPr>
                  <a:xfrm>
                    <a:off x="5286248" y="5670332"/>
                    <a:ext cx="228600" cy="228600"/>
                  </a:xfrm>
                  <a:prstGeom prst="pentagon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>
                      <a:latin typeface="Tw Cen MT" panose="020B0602020104020603" pitchFamily="34" charset="0"/>
                    </a:endParaRPr>
                  </a:p>
                </p:txBody>
              </p:sp>
              <p:cxnSp>
                <p:nvCxnSpPr>
                  <p:cNvPr id="132" name="Suora yhdysviiva 131">
                    <a:extLst>
                      <a:ext uri="{FF2B5EF4-FFF2-40B4-BE49-F238E27FC236}">
                        <a16:creationId xmlns:a16="http://schemas.microsoft.com/office/drawing/2014/main" id="{0ACE20BB-3B6C-49C8-988C-387E900EBD78}"/>
                      </a:ext>
                    </a:extLst>
                  </p:cNvPr>
                  <p:cNvCxnSpPr>
                    <a:cxnSpLocks/>
                    <a:stCxn id="128" idx="4"/>
                    <a:endCxn id="129" idx="1"/>
                  </p:cNvCxnSpPr>
                  <p:nvPr/>
                </p:nvCxnSpPr>
                <p:spPr>
                  <a:xfrm>
                    <a:off x="4581170" y="5866794"/>
                    <a:ext cx="162403" cy="64277"/>
                  </a:xfrm>
                  <a:prstGeom prst="line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uora yhdysviiva 132">
                    <a:extLst>
                      <a:ext uri="{FF2B5EF4-FFF2-40B4-BE49-F238E27FC236}">
                        <a16:creationId xmlns:a16="http://schemas.microsoft.com/office/drawing/2014/main" id="{ADC52F05-C884-44DD-AEB0-81C13BFAB21C}"/>
                      </a:ext>
                    </a:extLst>
                  </p:cNvPr>
                  <p:cNvCxnSpPr>
                    <a:cxnSpLocks/>
                    <a:stCxn id="128" idx="5"/>
                    <a:endCxn id="131" idx="2"/>
                  </p:cNvCxnSpPr>
                  <p:nvPr/>
                </p:nvCxnSpPr>
                <p:spPr>
                  <a:xfrm>
                    <a:off x="4624829" y="5725512"/>
                    <a:ext cx="705078" cy="173419"/>
                  </a:xfrm>
                  <a:prstGeom prst="line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uora yhdysviiva 133">
                    <a:extLst>
                      <a:ext uri="{FF2B5EF4-FFF2-40B4-BE49-F238E27FC236}">
                        <a16:creationId xmlns:a16="http://schemas.microsoft.com/office/drawing/2014/main" id="{A6239644-4BAE-40A8-9052-5D22E784D364}"/>
                      </a:ext>
                    </a:extLst>
                  </p:cNvPr>
                  <p:cNvCxnSpPr>
                    <a:cxnSpLocks/>
                    <a:endCxn id="131" idx="1"/>
                  </p:cNvCxnSpPr>
                  <p:nvPr/>
                </p:nvCxnSpPr>
                <p:spPr>
                  <a:xfrm>
                    <a:off x="5037569" y="5493020"/>
                    <a:ext cx="248679" cy="264629"/>
                  </a:xfrm>
                  <a:prstGeom prst="line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uora yhdysviiva 134">
                    <a:extLst>
                      <a:ext uri="{FF2B5EF4-FFF2-40B4-BE49-F238E27FC236}">
                        <a16:creationId xmlns:a16="http://schemas.microsoft.com/office/drawing/2014/main" id="{6656D86A-363F-4138-97BA-D5B7C2A9A739}"/>
                      </a:ext>
                    </a:extLst>
                  </p:cNvPr>
                  <p:cNvCxnSpPr>
                    <a:cxnSpLocks/>
                    <a:stCxn id="130" idx="1"/>
                    <a:endCxn id="128" idx="0"/>
                  </p:cNvCxnSpPr>
                  <p:nvPr/>
                </p:nvCxnSpPr>
                <p:spPr>
                  <a:xfrm flipH="1">
                    <a:off x="4510529" y="5475375"/>
                    <a:ext cx="301118" cy="162820"/>
                  </a:xfrm>
                  <a:prstGeom prst="line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uora yhdysviiva 135">
                    <a:extLst>
                      <a:ext uri="{FF2B5EF4-FFF2-40B4-BE49-F238E27FC236}">
                        <a16:creationId xmlns:a16="http://schemas.microsoft.com/office/drawing/2014/main" id="{07826879-584D-4D06-85CF-20B9D2AFBC3B}"/>
                      </a:ext>
                    </a:extLst>
                  </p:cNvPr>
                  <p:cNvCxnSpPr>
                    <a:cxnSpLocks/>
                    <a:stCxn id="131" idx="2"/>
                    <a:endCxn id="129" idx="5"/>
                  </p:cNvCxnSpPr>
                  <p:nvPr/>
                </p:nvCxnSpPr>
                <p:spPr>
                  <a:xfrm flipH="1">
                    <a:off x="4972173" y="5898931"/>
                    <a:ext cx="357734" cy="32140"/>
                  </a:xfrm>
                  <a:prstGeom prst="line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uora yhdysviiva 136">
                    <a:extLst>
                      <a:ext uri="{FF2B5EF4-FFF2-40B4-BE49-F238E27FC236}">
                        <a16:creationId xmlns:a16="http://schemas.microsoft.com/office/drawing/2014/main" id="{05A9C135-A128-48BD-9C39-D50DDE351BAE}"/>
                      </a:ext>
                    </a:extLst>
                  </p:cNvPr>
                  <p:cNvCxnSpPr>
                    <a:cxnSpLocks/>
                    <a:stCxn id="129" idx="0"/>
                    <a:endCxn id="130" idx="2"/>
                  </p:cNvCxnSpPr>
                  <p:nvPr/>
                </p:nvCxnSpPr>
                <p:spPr>
                  <a:xfrm flipH="1" flipV="1">
                    <a:off x="4855306" y="5616657"/>
                    <a:ext cx="2567" cy="227097"/>
                  </a:xfrm>
                  <a:prstGeom prst="line">
                    <a:avLst/>
                  </a:prstGeom>
                  <a:grpFill/>
                  <a:ln>
                    <a:solidFill>
                      <a:schemeClr val="accent6">
                        <a:lumMod val="1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4" name="Säännöllinen viisikulmio 138">
                  <a:extLst>
                    <a:ext uri="{FF2B5EF4-FFF2-40B4-BE49-F238E27FC236}">
                      <a16:creationId xmlns:a16="http://schemas.microsoft.com/office/drawing/2014/main" id="{42806B8E-39AC-46CB-B636-D8AB0AC869B4}"/>
                    </a:ext>
                  </a:extLst>
                </p:cNvPr>
                <p:cNvSpPr/>
                <p:nvPr/>
              </p:nvSpPr>
              <p:spPr>
                <a:xfrm>
                  <a:off x="3681331" y="5462579"/>
                  <a:ext cx="126339" cy="152858"/>
                </a:xfrm>
                <a:prstGeom prst="pentagon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>
                    <a:latin typeface="Tw Cen MT" panose="020B0602020104020603" pitchFamily="34" charset="0"/>
                  </a:endParaRPr>
                </a:p>
              </p:txBody>
            </p:sp>
            <p:sp>
              <p:nvSpPr>
                <p:cNvPr id="95" name="Säännöllinen viisikulmio 139">
                  <a:extLst>
                    <a:ext uri="{FF2B5EF4-FFF2-40B4-BE49-F238E27FC236}">
                      <a16:creationId xmlns:a16="http://schemas.microsoft.com/office/drawing/2014/main" id="{32581D33-30AC-47E3-8392-8E81793EDD3C}"/>
                    </a:ext>
                  </a:extLst>
                </p:cNvPr>
                <p:cNvSpPr/>
                <p:nvPr/>
              </p:nvSpPr>
              <p:spPr>
                <a:xfrm>
                  <a:off x="4006242" y="5386150"/>
                  <a:ext cx="126339" cy="152858"/>
                </a:xfrm>
                <a:prstGeom prst="pentagon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>
                    <a:latin typeface="Tw Cen MT" panose="020B0602020104020603" pitchFamily="34" charset="0"/>
                  </a:endParaRPr>
                </a:p>
              </p:txBody>
            </p:sp>
            <p:sp>
              <p:nvSpPr>
                <p:cNvPr id="96" name="Säännöllinen viisikulmio 140">
                  <a:extLst>
                    <a:ext uri="{FF2B5EF4-FFF2-40B4-BE49-F238E27FC236}">
                      <a16:creationId xmlns:a16="http://schemas.microsoft.com/office/drawing/2014/main" id="{78DF96AE-6A23-42E7-A1E7-815EDCBEA2E7}"/>
                    </a:ext>
                  </a:extLst>
                </p:cNvPr>
                <p:cNvSpPr/>
                <p:nvPr/>
              </p:nvSpPr>
              <p:spPr>
                <a:xfrm>
                  <a:off x="3886647" y="5696183"/>
                  <a:ext cx="126339" cy="152858"/>
                </a:xfrm>
                <a:prstGeom prst="pentagon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>
                    <a:latin typeface="Tw Cen MT" panose="020B0602020104020603" pitchFamily="34" charset="0"/>
                  </a:endParaRPr>
                </a:p>
              </p:txBody>
            </p:sp>
            <p:sp>
              <p:nvSpPr>
                <p:cNvPr id="97" name="Säännöllinen viisikulmio 141">
                  <a:extLst>
                    <a:ext uri="{FF2B5EF4-FFF2-40B4-BE49-F238E27FC236}">
                      <a16:creationId xmlns:a16="http://schemas.microsoft.com/office/drawing/2014/main" id="{5728F12A-AF79-463A-B62F-FBAE2847FE6C}"/>
                    </a:ext>
                  </a:extLst>
                </p:cNvPr>
                <p:cNvSpPr/>
                <p:nvPr/>
              </p:nvSpPr>
              <p:spPr>
                <a:xfrm>
                  <a:off x="4231362" y="5559206"/>
                  <a:ext cx="126339" cy="152858"/>
                </a:xfrm>
                <a:prstGeom prst="pentagon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>
                    <a:latin typeface="Tw Cen MT" panose="020B0602020104020603" pitchFamily="34" charset="0"/>
                  </a:endParaRPr>
                </a:p>
              </p:txBody>
            </p:sp>
            <p:cxnSp>
              <p:nvCxnSpPr>
                <p:cNvPr id="98" name="Suora yhdysviiva 97">
                  <a:extLst>
                    <a:ext uri="{FF2B5EF4-FFF2-40B4-BE49-F238E27FC236}">
                      <a16:creationId xmlns:a16="http://schemas.microsoft.com/office/drawing/2014/main" id="{3A559266-A86E-44A0-9DCD-5AE95271376B}"/>
                    </a:ext>
                  </a:extLst>
                </p:cNvPr>
                <p:cNvCxnSpPr>
                  <a:cxnSpLocks/>
                  <a:stCxn id="94" idx="0"/>
                  <a:endCxn id="95" idx="1"/>
                </p:cNvCxnSpPr>
                <p:nvPr/>
              </p:nvCxnSpPr>
              <p:spPr>
                <a:xfrm flipV="1">
                  <a:off x="3744501" y="5444536"/>
                  <a:ext cx="261741" cy="18043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uora yhdysviiva 98">
                  <a:extLst>
                    <a:ext uri="{FF2B5EF4-FFF2-40B4-BE49-F238E27FC236}">
                      <a16:creationId xmlns:a16="http://schemas.microsoft.com/office/drawing/2014/main" id="{100629CD-D8DF-4BE8-B20D-3BA5014ADECE}"/>
                    </a:ext>
                  </a:extLst>
                </p:cNvPr>
                <p:cNvCxnSpPr>
                  <a:cxnSpLocks/>
                  <a:stCxn id="94" idx="5"/>
                  <a:endCxn id="97" idx="2"/>
                </p:cNvCxnSpPr>
                <p:nvPr/>
              </p:nvCxnSpPr>
              <p:spPr>
                <a:xfrm>
                  <a:off x="3807670" y="5520966"/>
                  <a:ext cx="447821" cy="191098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uora yhdysviiva 99">
                  <a:extLst>
                    <a:ext uri="{FF2B5EF4-FFF2-40B4-BE49-F238E27FC236}">
                      <a16:creationId xmlns:a16="http://schemas.microsoft.com/office/drawing/2014/main" id="{D4BFAE99-B53E-4EAD-8A7F-B359F8EA2BBF}"/>
                    </a:ext>
                  </a:extLst>
                </p:cNvPr>
                <p:cNvCxnSpPr>
                  <a:cxnSpLocks/>
                  <a:stCxn id="96" idx="4"/>
                  <a:endCxn id="97" idx="2"/>
                </p:cNvCxnSpPr>
                <p:nvPr/>
              </p:nvCxnSpPr>
              <p:spPr>
                <a:xfrm flipV="1">
                  <a:off x="3988857" y="5712064"/>
                  <a:ext cx="266634" cy="136977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uora yhdysviiva 100">
                  <a:extLst>
                    <a:ext uri="{FF2B5EF4-FFF2-40B4-BE49-F238E27FC236}">
                      <a16:creationId xmlns:a16="http://schemas.microsoft.com/office/drawing/2014/main" id="{128EC381-99B8-447E-BCE0-23DF210B23F6}"/>
                    </a:ext>
                  </a:extLst>
                </p:cNvPr>
                <p:cNvCxnSpPr>
                  <a:cxnSpLocks/>
                  <a:stCxn id="96" idx="1"/>
                  <a:endCxn id="94" idx="4"/>
                </p:cNvCxnSpPr>
                <p:nvPr/>
              </p:nvCxnSpPr>
              <p:spPr>
                <a:xfrm flipH="1" flipV="1">
                  <a:off x="3783541" y="5615437"/>
                  <a:ext cx="103106" cy="139132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uora yhdysviiva 101">
                  <a:extLst>
                    <a:ext uri="{FF2B5EF4-FFF2-40B4-BE49-F238E27FC236}">
                      <a16:creationId xmlns:a16="http://schemas.microsoft.com/office/drawing/2014/main" id="{B5C3EBDF-89B1-4338-9191-196BC6AFD081}"/>
                    </a:ext>
                  </a:extLst>
                </p:cNvPr>
                <p:cNvCxnSpPr>
                  <a:cxnSpLocks/>
                  <a:stCxn id="97" idx="0"/>
                  <a:endCxn id="95" idx="5"/>
                </p:cNvCxnSpPr>
                <p:nvPr/>
              </p:nvCxnSpPr>
              <p:spPr>
                <a:xfrm flipH="1" flipV="1">
                  <a:off x="4132581" y="5444536"/>
                  <a:ext cx="161951" cy="114670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uora yhdysviiva 102">
                  <a:extLst>
                    <a:ext uri="{FF2B5EF4-FFF2-40B4-BE49-F238E27FC236}">
                      <a16:creationId xmlns:a16="http://schemas.microsoft.com/office/drawing/2014/main" id="{B17191C3-D063-49C1-A804-F43194617C79}"/>
                    </a:ext>
                  </a:extLst>
                </p:cNvPr>
                <p:cNvCxnSpPr>
                  <a:cxnSpLocks/>
                  <a:stCxn id="95" idx="2"/>
                  <a:endCxn id="96" idx="0"/>
                </p:cNvCxnSpPr>
                <p:nvPr/>
              </p:nvCxnSpPr>
              <p:spPr>
                <a:xfrm flipH="1">
                  <a:off x="3949817" y="5539008"/>
                  <a:ext cx="80554" cy="157175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Säännöllinen viisikulmio 176">
                  <a:extLst>
                    <a:ext uri="{FF2B5EF4-FFF2-40B4-BE49-F238E27FC236}">
                      <a16:creationId xmlns:a16="http://schemas.microsoft.com/office/drawing/2014/main" id="{2F3D7BAF-0CDC-471B-98BE-3F8E4A97DD2B}"/>
                    </a:ext>
                  </a:extLst>
                </p:cNvPr>
                <p:cNvSpPr/>
                <p:nvPr/>
              </p:nvSpPr>
              <p:spPr>
                <a:xfrm>
                  <a:off x="3368266" y="4695113"/>
                  <a:ext cx="228600" cy="228600"/>
                </a:xfrm>
                <a:prstGeom prst="pentagon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>
                    <a:latin typeface="Tw Cen MT" panose="020B0602020104020603" pitchFamily="34" charset="0"/>
                  </a:endParaRPr>
                </a:p>
              </p:txBody>
            </p:sp>
            <p:sp>
              <p:nvSpPr>
                <p:cNvPr id="105" name="Säännöllinen viisikulmio 178">
                  <a:extLst>
                    <a:ext uri="{FF2B5EF4-FFF2-40B4-BE49-F238E27FC236}">
                      <a16:creationId xmlns:a16="http://schemas.microsoft.com/office/drawing/2014/main" id="{C0A91413-FEC7-417A-9528-630C1D6F298F}"/>
                    </a:ext>
                  </a:extLst>
                </p:cNvPr>
                <p:cNvSpPr/>
                <p:nvPr/>
              </p:nvSpPr>
              <p:spPr>
                <a:xfrm>
                  <a:off x="3916046" y="4960321"/>
                  <a:ext cx="228600" cy="228600"/>
                </a:xfrm>
                <a:prstGeom prst="pentagon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>
                    <a:latin typeface="Tw Cen MT" panose="020B0602020104020603" pitchFamily="34" charset="0"/>
                  </a:endParaRPr>
                </a:p>
              </p:txBody>
            </p:sp>
            <p:sp>
              <p:nvSpPr>
                <p:cNvPr id="106" name="Säännöllinen viisikulmio 179">
                  <a:extLst>
                    <a:ext uri="{FF2B5EF4-FFF2-40B4-BE49-F238E27FC236}">
                      <a16:creationId xmlns:a16="http://schemas.microsoft.com/office/drawing/2014/main" id="{C0B5BECB-68DD-4289-B530-FA6157E491C6}"/>
                    </a:ext>
                  </a:extLst>
                </p:cNvPr>
                <p:cNvSpPr/>
                <p:nvPr/>
              </p:nvSpPr>
              <p:spPr>
                <a:xfrm>
                  <a:off x="4439930" y="4510943"/>
                  <a:ext cx="228600" cy="228600"/>
                </a:xfrm>
                <a:prstGeom prst="pentagon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>
                    <a:latin typeface="Tw Cen MT" panose="020B0602020104020603" pitchFamily="34" charset="0"/>
                  </a:endParaRPr>
                </a:p>
              </p:txBody>
            </p:sp>
            <p:cxnSp>
              <p:nvCxnSpPr>
                <p:cNvPr id="107" name="Suora yhdysviiva 106">
                  <a:extLst>
                    <a:ext uri="{FF2B5EF4-FFF2-40B4-BE49-F238E27FC236}">
                      <a16:creationId xmlns:a16="http://schemas.microsoft.com/office/drawing/2014/main" id="{45699AD9-E18D-4B8B-A44D-8F9B4AFE4FAD}"/>
                    </a:ext>
                  </a:extLst>
                </p:cNvPr>
                <p:cNvCxnSpPr>
                  <a:cxnSpLocks/>
                  <a:stCxn id="104" idx="5"/>
                  <a:endCxn id="106" idx="1"/>
                </p:cNvCxnSpPr>
                <p:nvPr/>
              </p:nvCxnSpPr>
              <p:spPr>
                <a:xfrm flipV="1">
                  <a:off x="3596866" y="4598260"/>
                  <a:ext cx="843064" cy="184170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uora yhdysviiva 107">
                  <a:extLst>
                    <a:ext uri="{FF2B5EF4-FFF2-40B4-BE49-F238E27FC236}">
                      <a16:creationId xmlns:a16="http://schemas.microsoft.com/office/drawing/2014/main" id="{32652320-61BB-4218-85BA-2C499FF3C7A3}"/>
                    </a:ext>
                  </a:extLst>
                </p:cNvPr>
                <p:cNvCxnSpPr>
                  <a:cxnSpLocks/>
                  <a:stCxn id="105" idx="5"/>
                  <a:endCxn id="106" idx="2"/>
                </p:cNvCxnSpPr>
                <p:nvPr/>
              </p:nvCxnSpPr>
              <p:spPr>
                <a:xfrm flipV="1">
                  <a:off x="4144646" y="4739542"/>
                  <a:ext cx="338943" cy="308096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uora yhdysviiva 108">
                  <a:extLst>
                    <a:ext uri="{FF2B5EF4-FFF2-40B4-BE49-F238E27FC236}">
                      <a16:creationId xmlns:a16="http://schemas.microsoft.com/office/drawing/2014/main" id="{A13F6B18-2745-4C01-BA4D-059A2841EB20}"/>
                    </a:ext>
                  </a:extLst>
                </p:cNvPr>
                <p:cNvCxnSpPr>
                  <a:cxnSpLocks/>
                  <a:stCxn id="105" idx="1"/>
                  <a:endCxn id="104" idx="4"/>
                </p:cNvCxnSpPr>
                <p:nvPr/>
              </p:nvCxnSpPr>
              <p:spPr>
                <a:xfrm flipH="1" flipV="1">
                  <a:off x="3553207" y="4923712"/>
                  <a:ext cx="362839" cy="123926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Säännöllinen viisikulmio 243">
                  <a:extLst>
                    <a:ext uri="{FF2B5EF4-FFF2-40B4-BE49-F238E27FC236}">
                      <a16:creationId xmlns:a16="http://schemas.microsoft.com/office/drawing/2014/main" id="{F8337355-D17C-4FF8-B5C4-D18938207B6B}"/>
                    </a:ext>
                  </a:extLst>
                </p:cNvPr>
                <p:cNvSpPr/>
                <p:nvPr/>
              </p:nvSpPr>
              <p:spPr>
                <a:xfrm>
                  <a:off x="3889543" y="3964493"/>
                  <a:ext cx="297736" cy="307840"/>
                </a:xfrm>
                <a:prstGeom prst="pentagon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>
                    <a:latin typeface="Tw Cen MT" panose="020B0602020104020603" pitchFamily="34" charset="0"/>
                  </a:endParaRPr>
                </a:p>
              </p:txBody>
            </p:sp>
            <p:cxnSp>
              <p:nvCxnSpPr>
                <p:cNvPr id="111" name="Suora yhdysviiva 110">
                  <a:extLst>
                    <a:ext uri="{FF2B5EF4-FFF2-40B4-BE49-F238E27FC236}">
                      <a16:creationId xmlns:a16="http://schemas.microsoft.com/office/drawing/2014/main" id="{9600FB18-1E29-4EE9-AF62-4434BE11B863}"/>
                    </a:ext>
                  </a:extLst>
                </p:cNvPr>
                <p:cNvCxnSpPr>
                  <a:cxnSpLocks/>
                  <a:stCxn id="104" idx="1"/>
                  <a:endCxn id="138" idx="0"/>
                </p:cNvCxnSpPr>
                <p:nvPr/>
              </p:nvCxnSpPr>
              <p:spPr>
                <a:xfrm flipH="1">
                  <a:off x="3011390" y="4782430"/>
                  <a:ext cx="356876" cy="850720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uora yhdysviiva 111">
                  <a:extLst>
                    <a:ext uri="{FF2B5EF4-FFF2-40B4-BE49-F238E27FC236}">
                      <a16:creationId xmlns:a16="http://schemas.microsoft.com/office/drawing/2014/main" id="{8C3ACD53-6755-4660-91FD-E39E753BA216}"/>
                    </a:ext>
                  </a:extLst>
                </p:cNvPr>
                <p:cNvCxnSpPr>
                  <a:cxnSpLocks/>
                  <a:stCxn id="104" idx="2"/>
                  <a:endCxn id="140" idx="0"/>
                </p:cNvCxnSpPr>
                <p:nvPr/>
              </p:nvCxnSpPr>
              <p:spPr>
                <a:xfrm flipH="1">
                  <a:off x="3385099" y="4923712"/>
                  <a:ext cx="26826" cy="675383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uora yhdysviiva 112">
                  <a:extLst>
                    <a:ext uri="{FF2B5EF4-FFF2-40B4-BE49-F238E27FC236}">
                      <a16:creationId xmlns:a16="http://schemas.microsoft.com/office/drawing/2014/main" id="{56460F1F-C980-4A99-A0A5-F5140CBA8EAD}"/>
                    </a:ext>
                  </a:extLst>
                </p:cNvPr>
                <p:cNvCxnSpPr>
                  <a:cxnSpLocks/>
                  <a:stCxn id="104" idx="4"/>
                  <a:endCxn id="141" idx="0"/>
                </p:cNvCxnSpPr>
                <p:nvPr/>
              </p:nvCxnSpPr>
              <p:spPr>
                <a:xfrm>
                  <a:off x="3553207" y="4923712"/>
                  <a:ext cx="59904" cy="814998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uora yhdysviiva 113">
                  <a:extLst>
                    <a:ext uri="{FF2B5EF4-FFF2-40B4-BE49-F238E27FC236}">
                      <a16:creationId xmlns:a16="http://schemas.microsoft.com/office/drawing/2014/main" id="{30B31168-CC5E-4508-9515-C779538EEBCA}"/>
                    </a:ext>
                  </a:extLst>
                </p:cNvPr>
                <p:cNvCxnSpPr>
                  <a:cxnSpLocks/>
                  <a:stCxn id="104" idx="2"/>
                  <a:endCxn id="139" idx="1"/>
                </p:cNvCxnSpPr>
                <p:nvPr/>
              </p:nvCxnSpPr>
              <p:spPr>
                <a:xfrm flipH="1">
                  <a:off x="3203312" y="4923712"/>
                  <a:ext cx="208613" cy="1112435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uora yhdysviiva 114">
                  <a:extLst>
                    <a:ext uri="{FF2B5EF4-FFF2-40B4-BE49-F238E27FC236}">
                      <a16:creationId xmlns:a16="http://schemas.microsoft.com/office/drawing/2014/main" id="{D3726939-22C0-46FB-9F53-16BB09040A39}"/>
                    </a:ext>
                  </a:extLst>
                </p:cNvPr>
                <p:cNvCxnSpPr>
                  <a:cxnSpLocks/>
                  <a:stCxn id="95" idx="0"/>
                  <a:endCxn id="105" idx="4"/>
                </p:cNvCxnSpPr>
                <p:nvPr/>
              </p:nvCxnSpPr>
              <p:spPr>
                <a:xfrm flipV="1">
                  <a:off x="4069412" y="5188920"/>
                  <a:ext cx="31575" cy="197230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uora yhdysviiva 115">
                  <a:extLst>
                    <a:ext uri="{FF2B5EF4-FFF2-40B4-BE49-F238E27FC236}">
                      <a16:creationId xmlns:a16="http://schemas.microsoft.com/office/drawing/2014/main" id="{50025573-870E-484E-B3BD-4B47EA8EB336}"/>
                    </a:ext>
                  </a:extLst>
                </p:cNvPr>
                <p:cNvCxnSpPr>
                  <a:cxnSpLocks/>
                  <a:stCxn id="105" idx="5"/>
                  <a:endCxn id="97" idx="0"/>
                </p:cNvCxnSpPr>
                <p:nvPr/>
              </p:nvCxnSpPr>
              <p:spPr>
                <a:xfrm>
                  <a:off x="4144646" y="5047638"/>
                  <a:ext cx="149886" cy="511568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uora yhdysviiva 116">
                  <a:extLst>
                    <a:ext uri="{FF2B5EF4-FFF2-40B4-BE49-F238E27FC236}">
                      <a16:creationId xmlns:a16="http://schemas.microsoft.com/office/drawing/2014/main" id="{19FBE569-95C5-4BFE-9D14-9FF34B629C52}"/>
                    </a:ext>
                  </a:extLst>
                </p:cNvPr>
                <p:cNvCxnSpPr>
                  <a:cxnSpLocks/>
                  <a:stCxn id="105" idx="1"/>
                  <a:endCxn id="94" idx="0"/>
                </p:cNvCxnSpPr>
                <p:nvPr/>
              </p:nvCxnSpPr>
              <p:spPr>
                <a:xfrm flipH="1">
                  <a:off x="3744501" y="5047638"/>
                  <a:ext cx="171545" cy="414941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uora yhdysviiva 117">
                  <a:extLst>
                    <a:ext uri="{FF2B5EF4-FFF2-40B4-BE49-F238E27FC236}">
                      <a16:creationId xmlns:a16="http://schemas.microsoft.com/office/drawing/2014/main" id="{917F3F77-303C-4428-9040-0935BFECCD45}"/>
                    </a:ext>
                  </a:extLst>
                </p:cNvPr>
                <p:cNvCxnSpPr>
                  <a:cxnSpLocks/>
                  <a:stCxn id="105" idx="2"/>
                  <a:endCxn id="96" idx="1"/>
                </p:cNvCxnSpPr>
                <p:nvPr/>
              </p:nvCxnSpPr>
              <p:spPr>
                <a:xfrm flipH="1">
                  <a:off x="3886647" y="5188920"/>
                  <a:ext cx="73058" cy="565649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uora yhdysviiva 118">
                  <a:extLst>
                    <a:ext uri="{FF2B5EF4-FFF2-40B4-BE49-F238E27FC236}">
                      <a16:creationId xmlns:a16="http://schemas.microsoft.com/office/drawing/2014/main" id="{4A9C8336-FD68-4C1E-8B84-F04096CCD53F}"/>
                    </a:ext>
                  </a:extLst>
                </p:cNvPr>
                <p:cNvCxnSpPr>
                  <a:cxnSpLocks/>
                  <a:stCxn id="129" idx="1"/>
                  <a:endCxn id="106" idx="4"/>
                </p:cNvCxnSpPr>
                <p:nvPr/>
              </p:nvCxnSpPr>
              <p:spPr>
                <a:xfrm flipH="1" flipV="1">
                  <a:off x="4624871" y="4739542"/>
                  <a:ext cx="1436" cy="1322303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uora yhdysviiva 119">
                  <a:extLst>
                    <a:ext uri="{FF2B5EF4-FFF2-40B4-BE49-F238E27FC236}">
                      <a16:creationId xmlns:a16="http://schemas.microsoft.com/office/drawing/2014/main" id="{2AEFADC5-03C6-4BC8-A8B2-2979F0B45378}"/>
                    </a:ext>
                  </a:extLst>
                </p:cNvPr>
                <p:cNvCxnSpPr>
                  <a:cxnSpLocks/>
                  <a:stCxn id="130" idx="0"/>
                  <a:endCxn id="106" idx="5"/>
                </p:cNvCxnSpPr>
                <p:nvPr/>
              </p:nvCxnSpPr>
              <p:spPr>
                <a:xfrm flipH="1" flipV="1">
                  <a:off x="4668530" y="4598260"/>
                  <a:ext cx="70896" cy="1034890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uora yhdysviiva 120">
                  <a:extLst>
                    <a:ext uri="{FF2B5EF4-FFF2-40B4-BE49-F238E27FC236}">
                      <a16:creationId xmlns:a16="http://schemas.microsoft.com/office/drawing/2014/main" id="{8488720C-69D4-45B3-81A6-6B8D83B14B3B}"/>
                    </a:ext>
                  </a:extLst>
                </p:cNvPr>
                <p:cNvCxnSpPr>
                  <a:cxnSpLocks/>
                  <a:stCxn id="131" idx="0"/>
                  <a:endCxn id="106" idx="5"/>
                </p:cNvCxnSpPr>
                <p:nvPr/>
              </p:nvCxnSpPr>
              <p:spPr>
                <a:xfrm flipH="1" flipV="1">
                  <a:off x="4668530" y="4598260"/>
                  <a:ext cx="365271" cy="1257738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uora yhdysviiva 121">
                  <a:extLst>
                    <a:ext uri="{FF2B5EF4-FFF2-40B4-BE49-F238E27FC236}">
                      <a16:creationId xmlns:a16="http://schemas.microsoft.com/office/drawing/2014/main" id="{6FCF9996-B5E8-4C71-816D-37DB9CA3D03E}"/>
                    </a:ext>
                  </a:extLst>
                </p:cNvPr>
                <p:cNvCxnSpPr>
                  <a:cxnSpLocks/>
                  <a:stCxn id="128" idx="1"/>
                  <a:endCxn id="106" idx="2"/>
                </p:cNvCxnSpPr>
                <p:nvPr/>
              </p:nvCxnSpPr>
              <p:spPr>
                <a:xfrm flipV="1">
                  <a:off x="4410864" y="4739542"/>
                  <a:ext cx="72725" cy="1160020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uora yhdysviiva 122">
                  <a:extLst>
                    <a:ext uri="{FF2B5EF4-FFF2-40B4-BE49-F238E27FC236}">
                      <a16:creationId xmlns:a16="http://schemas.microsoft.com/office/drawing/2014/main" id="{4F78E46D-A00F-4468-9F36-17573C7CB30A}"/>
                    </a:ext>
                  </a:extLst>
                </p:cNvPr>
                <p:cNvCxnSpPr>
                  <a:cxnSpLocks/>
                  <a:stCxn id="104" idx="0"/>
                  <a:endCxn id="110" idx="2"/>
                </p:cNvCxnSpPr>
                <p:nvPr/>
              </p:nvCxnSpPr>
              <p:spPr>
                <a:xfrm flipV="1">
                  <a:off x="3482566" y="4272332"/>
                  <a:ext cx="463840" cy="422781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uora yhdysviiva 123">
                  <a:extLst>
                    <a:ext uri="{FF2B5EF4-FFF2-40B4-BE49-F238E27FC236}">
                      <a16:creationId xmlns:a16="http://schemas.microsoft.com/office/drawing/2014/main" id="{90AF5059-89C0-4A86-B208-14C7F264D800}"/>
                    </a:ext>
                  </a:extLst>
                </p:cNvPr>
                <p:cNvCxnSpPr>
                  <a:cxnSpLocks/>
                  <a:stCxn id="106" idx="0"/>
                  <a:endCxn id="110" idx="5"/>
                </p:cNvCxnSpPr>
                <p:nvPr/>
              </p:nvCxnSpPr>
              <p:spPr>
                <a:xfrm flipH="1" flipV="1">
                  <a:off x="4187279" y="4082077"/>
                  <a:ext cx="366951" cy="428866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uora yhdysviiva 124">
                  <a:extLst>
                    <a:ext uri="{FF2B5EF4-FFF2-40B4-BE49-F238E27FC236}">
                      <a16:creationId xmlns:a16="http://schemas.microsoft.com/office/drawing/2014/main" id="{F504290B-2523-41E0-A2BD-A1171D4335DA}"/>
                    </a:ext>
                  </a:extLst>
                </p:cNvPr>
                <p:cNvCxnSpPr>
                  <a:cxnSpLocks/>
                  <a:stCxn id="105" idx="0"/>
                  <a:endCxn id="110" idx="4"/>
                </p:cNvCxnSpPr>
                <p:nvPr/>
              </p:nvCxnSpPr>
              <p:spPr>
                <a:xfrm flipV="1">
                  <a:off x="4030346" y="4272332"/>
                  <a:ext cx="100070" cy="687989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uora yhdysviiva 125">
                  <a:extLst>
                    <a:ext uri="{FF2B5EF4-FFF2-40B4-BE49-F238E27FC236}">
                      <a16:creationId xmlns:a16="http://schemas.microsoft.com/office/drawing/2014/main" id="{7E5B9FC0-937C-4D9F-B9F2-F83D34684A89}"/>
                    </a:ext>
                  </a:extLst>
                </p:cNvPr>
                <p:cNvCxnSpPr>
                  <a:cxnSpLocks/>
                  <a:stCxn id="141" idx="0"/>
                  <a:endCxn id="110" idx="2"/>
                </p:cNvCxnSpPr>
                <p:nvPr/>
              </p:nvCxnSpPr>
              <p:spPr>
                <a:xfrm flipV="1">
                  <a:off x="3613111" y="4272332"/>
                  <a:ext cx="333295" cy="1466378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uora yhdysviiva 126">
                  <a:extLst>
                    <a:ext uri="{FF2B5EF4-FFF2-40B4-BE49-F238E27FC236}">
                      <a16:creationId xmlns:a16="http://schemas.microsoft.com/office/drawing/2014/main" id="{4637E33E-B067-44E2-91DB-331454EF8FE1}"/>
                    </a:ext>
                  </a:extLst>
                </p:cNvPr>
                <p:cNvCxnSpPr>
                  <a:cxnSpLocks/>
                  <a:stCxn id="97" idx="5"/>
                  <a:endCxn id="110" idx="4"/>
                </p:cNvCxnSpPr>
                <p:nvPr/>
              </p:nvCxnSpPr>
              <p:spPr>
                <a:xfrm flipH="1" flipV="1">
                  <a:off x="4130416" y="4272332"/>
                  <a:ext cx="227285" cy="1345260"/>
                </a:xfrm>
                <a:prstGeom prst="line">
                  <a:avLst/>
                </a:prstGeom>
                <a:grpFill/>
                <a:ln>
                  <a:solidFill>
                    <a:schemeClr val="accent6">
                      <a:lumMod val="1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0" name="Suora yhdysviiva 89">
                <a:extLst>
                  <a:ext uri="{FF2B5EF4-FFF2-40B4-BE49-F238E27FC236}">
                    <a16:creationId xmlns:a16="http://schemas.microsoft.com/office/drawing/2014/main" id="{AFFD793F-67F9-4456-8699-E6D45D058268}"/>
                  </a:ext>
                </a:extLst>
              </p:cNvPr>
              <p:cNvCxnSpPr>
                <a:cxnSpLocks/>
                <a:stCxn id="128" idx="1"/>
                <a:endCxn id="96" idx="4"/>
              </p:cNvCxnSpPr>
              <p:nvPr/>
            </p:nvCxnSpPr>
            <p:spPr>
              <a:xfrm flipH="1" flipV="1">
                <a:off x="4001356" y="6017802"/>
                <a:ext cx="422007" cy="50521"/>
              </a:xfrm>
              <a:prstGeom prst="line">
                <a:avLst/>
              </a:prstGeom>
              <a:grpFill/>
              <a:ln>
                <a:solidFill>
                  <a:schemeClr val="accent6">
                    <a:lumMod val="1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uora yhdysviiva 90">
                <a:extLst>
                  <a:ext uri="{FF2B5EF4-FFF2-40B4-BE49-F238E27FC236}">
                    <a16:creationId xmlns:a16="http://schemas.microsoft.com/office/drawing/2014/main" id="{7C9C19AA-BD5C-4313-A716-E68107A7A6DC}"/>
                  </a:ext>
                </a:extLst>
              </p:cNvPr>
              <p:cNvCxnSpPr>
                <a:cxnSpLocks/>
                <a:stCxn id="129" idx="2"/>
                <a:endCxn id="96" idx="3"/>
              </p:cNvCxnSpPr>
              <p:nvPr/>
            </p:nvCxnSpPr>
            <p:spPr>
              <a:xfrm flipH="1" flipV="1">
                <a:off x="3962316" y="6017802"/>
                <a:ext cx="703570" cy="324343"/>
              </a:xfrm>
              <a:prstGeom prst="line">
                <a:avLst/>
              </a:prstGeom>
              <a:grpFill/>
              <a:ln>
                <a:solidFill>
                  <a:schemeClr val="accent6">
                    <a:lumMod val="1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44223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CCF90-4D8B-4502-9F86-4C5E3BB40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3. IMAGINAR FUTUROS SUSTENTÁVEIS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939B5-C960-4A4D-8AD2-C75941B88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7042186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rgbClr val="333333"/>
                </a:solidFill>
              </a:rPr>
              <a:t> </a:t>
            </a:r>
            <a:r>
              <a:rPr lang="pt-PT" sz="2400" b="1" dirty="0">
                <a:solidFill>
                  <a:srgbClr val="00B0F0"/>
                </a:solidFill>
              </a:rPr>
              <a:t>Alfabetização para futuros</a:t>
            </a:r>
            <a:r>
              <a:rPr lang="pt-PT" sz="2400" b="1" dirty="0">
                <a:solidFill>
                  <a:srgbClr val="333333"/>
                </a:solidFill>
              </a:rPr>
              <a:t>: </a:t>
            </a:r>
            <a:r>
              <a:rPr lang="pt-PT" sz="2400" dirty="0">
                <a:solidFill>
                  <a:srgbClr val="333333"/>
                </a:solidFill>
              </a:rPr>
              <a:t>Visualizar futuros sustentáveis ​​alternativos imaginando e desenvolvendo cenários alternativos e identificando as etapas necessárias para alcançar o futuro sustentável preferido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rgbClr val="333333"/>
                </a:solidFill>
              </a:rPr>
              <a:t> </a:t>
            </a:r>
            <a:r>
              <a:rPr lang="pt-PT" sz="2400" b="1" dirty="0">
                <a:solidFill>
                  <a:srgbClr val="00B0F0"/>
                </a:solidFill>
              </a:rPr>
              <a:t>Adaptabilidade</a:t>
            </a:r>
            <a:r>
              <a:rPr lang="pt-PT" sz="2400" b="1" dirty="0">
                <a:solidFill>
                  <a:srgbClr val="333333"/>
                </a:solidFill>
              </a:rPr>
              <a:t>: </a:t>
            </a:r>
            <a:r>
              <a:rPr lang="pt-PT" sz="2400" dirty="0">
                <a:solidFill>
                  <a:srgbClr val="333333"/>
                </a:solidFill>
              </a:rPr>
              <a:t>Gerenciar transições e desafios em situações complexas de sustentabilidade e tomar decisões relacionadas ao futuro diante da incerteza, ambiguidade e risco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rgbClr val="333333"/>
                </a:solidFill>
              </a:rPr>
              <a:t> </a:t>
            </a:r>
            <a:r>
              <a:rPr lang="pt-PT" sz="2400" b="1" dirty="0">
                <a:solidFill>
                  <a:srgbClr val="00B0F0"/>
                </a:solidFill>
              </a:rPr>
              <a:t>Pensamento exploratório</a:t>
            </a:r>
            <a:r>
              <a:rPr lang="pt-PT" sz="2400" b="1" dirty="0">
                <a:solidFill>
                  <a:srgbClr val="333333"/>
                </a:solidFill>
              </a:rPr>
              <a:t>: </a:t>
            </a:r>
            <a:r>
              <a:rPr lang="pt-PT" sz="2400" dirty="0">
                <a:solidFill>
                  <a:srgbClr val="333333"/>
                </a:solidFill>
              </a:rPr>
              <a:t>Adotar uma maneira relacional de pensar explorando e ligando diferentes disciplinas, usando criatividade e experimentando com novas ideias ou métodos</a:t>
            </a:r>
            <a:endParaRPr lang="pt-PT" sz="2400" i="0" dirty="0">
              <a:solidFill>
                <a:srgbClr val="333333"/>
              </a:solidFill>
              <a:effectLst/>
            </a:endParaRP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514902D5-D749-46BB-B2EA-B8B6E9F25983}"/>
              </a:ext>
            </a:extLst>
          </p:cNvPr>
          <p:cNvGrpSpPr/>
          <p:nvPr/>
        </p:nvGrpSpPr>
        <p:grpSpPr>
          <a:xfrm>
            <a:off x="8483603" y="2084832"/>
            <a:ext cx="3398216" cy="3879089"/>
            <a:chOff x="8697267" y="150881"/>
            <a:chExt cx="2988075" cy="3080562"/>
          </a:xfrm>
        </p:grpSpPr>
        <p:sp>
          <p:nvSpPr>
            <p:cNvPr id="10" name="Ellipsi 9">
              <a:extLst>
                <a:ext uri="{FF2B5EF4-FFF2-40B4-BE49-F238E27FC236}">
                  <a16:creationId xmlns:a16="http://schemas.microsoft.com/office/drawing/2014/main" id="{9B8C378A-5046-41C2-8FE8-86C90B484D74}"/>
                </a:ext>
              </a:extLst>
            </p:cNvPr>
            <p:cNvSpPr/>
            <p:nvPr/>
          </p:nvSpPr>
          <p:spPr>
            <a:xfrm>
              <a:off x="10917518" y="150881"/>
              <a:ext cx="767824" cy="71224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1" i="0" u="none" strike="noStrike" kern="1200" cap="none" spc="0" normalizeH="0" baseline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11" name="Tasakylkinen kolmio 10">
              <a:extLst>
                <a:ext uri="{FF2B5EF4-FFF2-40B4-BE49-F238E27FC236}">
                  <a16:creationId xmlns:a16="http://schemas.microsoft.com/office/drawing/2014/main" id="{D47950D9-C23D-4DE4-BE3F-C1F82F48B4DD}"/>
                </a:ext>
              </a:extLst>
            </p:cNvPr>
            <p:cNvSpPr/>
            <p:nvPr/>
          </p:nvSpPr>
          <p:spPr>
            <a:xfrm rot="15793341">
              <a:off x="10030678" y="-585689"/>
              <a:ext cx="736722" cy="2425080"/>
            </a:xfrm>
            <a:prstGeom prst="triangle">
              <a:avLst>
                <a:gd name="adj" fmla="val 56241"/>
              </a:avLst>
            </a:prstGeom>
            <a:solidFill>
              <a:schemeClr val="accent4">
                <a:lumMod val="20000"/>
                <a:lumOff val="80000"/>
                <a:alpha val="5803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Tw Cen MT" panose="020B0602020104020603" pitchFamily="34" charset="0"/>
              </a:endParaRPr>
            </a:p>
          </p:txBody>
        </p:sp>
        <p:sp>
          <p:nvSpPr>
            <p:cNvPr id="12" name="Ellipsi 11">
              <a:extLst>
                <a:ext uri="{FF2B5EF4-FFF2-40B4-BE49-F238E27FC236}">
                  <a16:creationId xmlns:a16="http://schemas.microsoft.com/office/drawing/2014/main" id="{04A456AA-FBB4-497E-9A5A-1739F32DB113}"/>
                </a:ext>
              </a:extLst>
            </p:cNvPr>
            <p:cNvSpPr/>
            <p:nvPr/>
          </p:nvSpPr>
          <p:spPr>
            <a:xfrm>
              <a:off x="8697267" y="1431443"/>
              <a:ext cx="2880000" cy="1800000"/>
            </a:xfrm>
            <a:prstGeom prst="ellipse">
              <a:avLst/>
            </a:prstGeom>
            <a:solidFill>
              <a:srgbClr val="62A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/>
            <a:lstStyle/>
            <a:p>
              <a:pPr algn="ctr">
                <a:defRPr/>
              </a:pPr>
              <a:r>
                <a:rPr lang="pt-PT" sz="2800" b="1"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Tw Cen MT Condensed"/>
                </a:rPr>
                <a:t>IMAGINAR FUTUROS</a:t>
              </a:r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99768123-517E-452B-9D10-12EA1C009B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39708" t="34544" r="40736" b="35899"/>
            <a:stretch/>
          </p:blipFill>
          <p:spPr>
            <a:xfrm flipH="1">
              <a:off x="8857240" y="427622"/>
              <a:ext cx="843767" cy="1775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559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CCF90-4D8B-4502-9F86-4C5E3BB40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4. AGIR PELA SUSTENTABILIDADE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939B5-C960-4A4D-8AD2-C75941B88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710750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rgbClr val="333333"/>
                </a:solidFill>
              </a:rPr>
              <a:t> </a:t>
            </a:r>
            <a:r>
              <a:rPr lang="pt-PT" sz="2400" b="1" dirty="0">
                <a:solidFill>
                  <a:srgbClr val="00B0F0"/>
                </a:solidFill>
              </a:rPr>
              <a:t>Ação política:</a:t>
            </a:r>
            <a:r>
              <a:rPr lang="pt-PT" sz="2400" b="1" dirty="0">
                <a:solidFill>
                  <a:srgbClr val="333333"/>
                </a:solidFill>
              </a:rPr>
              <a:t> </a:t>
            </a:r>
            <a:r>
              <a:rPr lang="pt-PT" sz="2400" dirty="0">
                <a:solidFill>
                  <a:srgbClr val="333333"/>
                </a:solidFill>
              </a:rPr>
              <a:t>Navegar no sistema político, identificar a responsabilidade política e a responsabilização pelo comportamento insustentável e exigir políticas eficazes para a sustentabilidade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rgbClr val="333333"/>
                </a:solidFill>
              </a:rPr>
              <a:t> </a:t>
            </a:r>
            <a:r>
              <a:rPr lang="pt-PT" sz="2400" b="1" dirty="0">
                <a:solidFill>
                  <a:srgbClr val="00B0F0"/>
                </a:solidFill>
              </a:rPr>
              <a:t>Ação coletiva:</a:t>
            </a:r>
            <a:r>
              <a:rPr lang="pt-PT" sz="2400" b="1" dirty="0">
                <a:solidFill>
                  <a:srgbClr val="333333"/>
                </a:solidFill>
              </a:rPr>
              <a:t> </a:t>
            </a:r>
            <a:r>
              <a:rPr lang="pt-PT" sz="2400" dirty="0">
                <a:solidFill>
                  <a:srgbClr val="333333"/>
                </a:solidFill>
              </a:rPr>
              <a:t>Agir para a mudança </a:t>
            </a:r>
            <a:r>
              <a:rPr lang="pt-PT" sz="2400" i="1" dirty="0">
                <a:solidFill>
                  <a:srgbClr val="333333"/>
                </a:solidFill>
              </a:rPr>
              <a:t>em colaboração</a:t>
            </a:r>
            <a:r>
              <a:rPr lang="pt-PT" sz="2400" dirty="0">
                <a:solidFill>
                  <a:srgbClr val="333333"/>
                </a:solidFill>
              </a:rPr>
              <a:t> com os outros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rgbClr val="333333"/>
                </a:solidFill>
              </a:rPr>
              <a:t> </a:t>
            </a:r>
            <a:r>
              <a:rPr lang="pt-PT" sz="2400" b="1" dirty="0">
                <a:solidFill>
                  <a:srgbClr val="00B0F0"/>
                </a:solidFill>
              </a:rPr>
              <a:t>Iniciativa individual:</a:t>
            </a:r>
            <a:r>
              <a:rPr lang="pt-PT" sz="2400" b="1" dirty="0">
                <a:solidFill>
                  <a:srgbClr val="333333"/>
                </a:solidFill>
              </a:rPr>
              <a:t> </a:t>
            </a:r>
            <a:r>
              <a:rPr lang="pt-PT" sz="2400" dirty="0">
                <a:solidFill>
                  <a:srgbClr val="333333"/>
                </a:solidFill>
              </a:rPr>
              <a:t>Identificar o potencial individual pela sustentabilidade e contribuir ativamente para melhorar as perspetivas da comunidade e do planeta</a:t>
            </a:r>
            <a:endParaRPr lang="pt-PT" sz="2400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2CED7938-6E3C-4BC5-AA18-4D39499C4165}"/>
              </a:ext>
            </a:extLst>
          </p:cNvPr>
          <p:cNvGrpSpPr/>
          <p:nvPr/>
        </p:nvGrpSpPr>
        <p:grpSpPr>
          <a:xfrm>
            <a:off x="8442960" y="2435058"/>
            <a:ext cx="3488300" cy="3274861"/>
            <a:chOff x="8947724" y="3932793"/>
            <a:chExt cx="2880000" cy="2713076"/>
          </a:xfrm>
        </p:grpSpPr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B860977A-11F9-4281-9974-762F33744BD1}"/>
                </a:ext>
              </a:extLst>
            </p:cNvPr>
            <p:cNvSpPr/>
            <p:nvPr/>
          </p:nvSpPr>
          <p:spPr>
            <a:xfrm>
              <a:off x="8947724" y="4845869"/>
              <a:ext cx="2880000" cy="1800000"/>
            </a:xfrm>
            <a:prstGeom prst="ellipse">
              <a:avLst/>
            </a:prstGeom>
            <a:solidFill>
              <a:srgbClr val="62A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2800" b="1" i="0" u="none" strike="noStrike" kern="1200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w Cen MT Condensed" panose="020B0606020104020203" pitchFamily="34" charset="0"/>
                </a:rPr>
                <a:t>AGIR</a:t>
              </a:r>
            </a:p>
          </p:txBody>
        </p:sp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6D2F9ACC-8DA3-43E6-8FFB-CBCAF0273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9935320" flipH="1">
              <a:off x="9239707" y="3932793"/>
              <a:ext cx="1944313" cy="12251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74882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" id="{F81D2DF1-862A-45CA-BF9A-2BE83EFD0923}" vid="{3A2E4FA6-D77B-4FF8-9815-6E5EF911CB31}"/>
    </a:ext>
  </a:extLst>
</a:theme>
</file>

<file path=ppt/theme/theme2.xml><?xml version="1.0" encoding="utf-8"?>
<a:theme xmlns:a="http://schemas.openxmlformats.org/drawingml/2006/main" name="Integraali">
  <a:themeElements>
    <a:clrScheme name="Integraal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FB078959D1A114EB924FD4778D41C8C" ma:contentTypeVersion="12" ma:contentTypeDescription="Luo uusi asiakirja." ma:contentTypeScope="" ma:versionID="a8f95dc2bcd34987db5e20f24ccbc3e3">
  <xsd:schema xmlns:xsd="http://www.w3.org/2001/XMLSchema" xmlns:xs="http://www.w3.org/2001/XMLSchema" xmlns:p="http://schemas.microsoft.com/office/2006/metadata/properties" xmlns:ns2="b1ad33b9-64e1-48f8-8d6e-707cd440bdff" xmlns:ns3="46c58578-f1e8-4d97-b3f7-7125f795ee7e" targetNamespace="http://schemas.microsoft.com/office/2006/metadata/properties" ma:root="true" ma:fieldsID="c2c9ed350989c6a5e71622fc184ab686" ns2:_="" ns3:_="">
    <xsd:import namespace="b1ad33b9-64e1-48f8-8d6e-707cd440bdff"/>
    <xsd:import namespace="46c58578-f1e8-4d97-b3f7-7125f795e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d33b9-64e1-48f8-8d6e-707cd440bd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58578-f1e8-4d97-b3f7-7125f795ee7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18AC43-1498-45F1-BB63-B85BC32E4AA5}">
  <ds:schemaRefs>
    <ds:schemaRef ds:uri="http://www.w3.org/XML/1998/namespace"/>
    <ds:schemaRef ds:uri="b1ad33b9-64e1-48f8-8d6e-707cd440bdff"/>
    <ds:schemaRef ds:uri="46c58578-f1e8-4d97-b3f7-7125f795ee7e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5A82C87-0B41-42FF-B4FF-E76F40A6AD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09FBBE-9AC7-432F-BA4E-089B6029CABC}">
  <ds:schemaRefs>
    <ds:schemaRef ds:uri="46c58578-f1e8-4d97-b3f7-7125f795ee7e"/>
    <ds:schemaRef ds:uri="b1ad33b9-64e1-48f8-8d6e-707cd440bd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 JYU Theme</Template>
  <TotalTime>723</TotalTime>
  <Words>1959</Words>
  <Application>Microsoft Office PowerPoint</Application>
  <PresentationFormat>Laajakuva</PresentationFormat>
  <Paragraphs>132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6</vt:i4>
      </vt:variant>
    </vt:vector>
  </HeadingPairs>
  <TitlesOfParts>
    <vt:vector size="15" baseType="lpstr">
      <vt:lpstr>Arial</vt:lpstr>
      <vt:lpstr>Wingdings 3</vt:lpstr>
      <vt:lpstr>Tw Cen MT Condensed</vt:lpstr>
      <vt:lpstr>Tw Cen MT</vt:lpstr>
      <vt:lpstr>Wingdings</vt:lpstr>
      <vt:lpstr>Lato</vt:lpstr>
      <vt:lpstr>jyo</vt:lpstr>
      <vt:lpstr>Integraali</vt:lpstr>
      <vt:lpstr>Office-teema</vt:lpstr>
      <vt:lpstr>GreenComp</vt:lpstr>
      <vt:lpstr>PowerPoint-esitys</vt:lpstr>
      <vt:lpstr>1. INCORPORAR VALORES DA  SUSTENTABILIDADE</vt:lpstr>
      <vt:lpstr>2. ABRAÇAR A complexiDADE NA sustENTABILIDADE</vt:lpstr>
      <vt:lpstr>3. IMAGINAR FUTUROS SUSTENTÁVEIS</vt:lpstr>
      <vt:lpstr>4. AGIR PELA SUSTENTABILIDADE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RUMO À ESCOLA  SUSTENTÁVEL IDEAL</dc:title>
  <dc:creator>Mykrä, Niina</dc:creator>
  <cp:lastModifiedBy>Mykrä, Niina</cp:lastModifiedBy>
  <cp:revision>2</cp:revision>
  <dcterms:created xsi:type="dcterms:W3CDTF">2022-01-24T12:19:28Z</dcterms:created>
  <dcterms:modified xsi:type="dcterms:W3CDTF">2022-05-10T06:35:36Z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0x010100CFB078959D1A114EB924FD4778D41C8C</vt:lpwstr>
  </property>
</Properties>
</file>